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Lst>
  <p:notesMasterIdLst>
    <p:notesMasterId r:id="rId16"/>
  </p:notesMasterIdLst>
  <p:sldIdLst>
    <p:sldId id="12412" r:id="rId3"/>
    <p:sldId id="12567" r:id="rId4"/>
    <p:sldId id="12593" r:id="rId5"/>
    <p:sldId id="12586" r:id="rId6"/>
    <p:sldId id="12587" r:id="rId7"/>
    <p:sldId id="12601" r:id="rId8"/>
    <p:sldId id="284" r:id="rId9"/>
    <p:sldId id="12598" r:id="rId10"/>
    <p:sldId id="12583" r:id="rId11"/>
    <p:sldId id="12597" r:id="rId12"/>
    <p:sldId id="12589" r:id="rId13"/>
    <p:sldId id="12579" r:id="rId14"/>
    <p:sldId id="12599" r:id="rId15"/>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CDF20D-7F5A-AC00-E040-E4D1AAB4518C}" v="997" dt="2026-09-21T20:02:44.809"/>
    <p1510:client id="{E66CDD47-5B6B-4E0F-A751-CA85E5711CA1}" v="3" dt="2026-09-21T20:30:10.272"/>
  </p1510:revLst>
</p1510:revInfo>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9EBF5"/>
          </a:solidFill>
        </a:fill>
      </a:tcStyle>
    </a:wholeTbl>
    <a:band1H>
      <a:tcStyle>
        <a:tcBdr/>
        <a:fill>
          <a:solidFill>
            <a:srgbClr val="CFD5EA"/>
          </a:solidFill>
        </a:fill>
      </a:tcStyle>
    </a:band1H>
    <a:band2H>
      <a:tcStyle>
        <a:tcBdr/>
      </a:tcStyle>
    </a:band2H>
    <a:band1V>
      <a:tcStyle>
        <a:tcBdr/>
        <a:fill>
          <a:solidFill>
            <a:srgbClr val="CFD5EA"/>
          </a:solidFill>
        </a:fill>
      </a:tcStyle>
    </a:band1V>
    <a:band2V>
      <a:tcStyle>
        <a:tcBdr/>
      </a:tcStyle>
    </a:band2V>
    <a:lastCol>
      <a:tcTxStyle b="on">
        <a:font>
          <a:latin typeface="+mn-lt"/>
          <a:ea typeface="+mn-ea"/>
          <a:cs typeface="+mn-cs"/>
        </a:font>
        <a:srgbClr val="FFFFFF"/>
      </a:tcTxStyle>
      <a:tcStyle>
        <a:tcBdr/>
        <a:fill>
          <a:solidFill>
            <a:srgbClr val="4472C4"/>
          </a:solidFill>
        </a:fill>
      </a:tcStyle>
    </a:lastCol>
    <a:firstCol>
      <a:tcTxStyle b="on">
        <a:font>
          <a:latin typeface="+mn-lt"/>
          <a:ea typeface="+mn-ea"/>
          <a:cs typeface="+mn-cs"/>
        </a:font>
        <a:srgbClr val="FFFFFF"/>
      </a:tcTxStyle>
      <a:tcStyle>
        <a:tcBdr/>
        <a:fill>
          <a:solidFill>
            <a:srgbClr val="4472C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4472C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4472C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9" d="100"/>
          <a:sy n="119" d="100"/>
        </p:scale>
        <p:origin x="41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21"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Poulsen" userId="ca54ee43-3e61-403f-b58a-fa3c43d8eab8" providerId="ADAL" clId="{434BF7CB-1D16-41D6-B237-C26E1504A4C9}"/>
    <pc:docChg chg="undo custSel delSld modSld">
      <pc:chgData name="Martin Poulsen" userId="ca54ee43-3e61-403f-b58a-fa3c43d8eab8" providerId="ADAL" clId="{434BF7CB-1D16-41D6-B237-C26E1504A4C9}" dt="2026-09-21T13:40:37.074" v="381" actId="20577"/>
      <pc:docMkLst>
        <pc:docMk/>
      </pc:docMkLst>
      <pc:sldChg chg="modSp mod">
        <pc:chgData name="Martin Poulsen" userId="ca54ee43-3e61-403f-b58a-fa3c43d8eab8" providerId="ADAL" clId="{434BF7CB-1D16-41D6-B237-C26E1504A4C9}" dt="2026-09-21T12:27:15.560" v="49" actId="20577"/>
        <pc:sldMkLst>
          <pc:docMk/>
          <pc:sldMk cId="0" sldId="284"/>
        </pc:sldMkLst>
        <pc:spChg chg="mod">
          <ac:chgData name="Martin Poulsen" userId="ca54ee43-3e61-403f-b58a-fa3c43d8eab8" providerId="ADAL" clId="{434BF7CB-1D16-41D6-B237-C26E1504A4C9}" dt="2026-09-21T12:27:15.560" v="49" actId="20577"/>
          <ac:spMkLst>
            <pc:docMk/>
            <pc:sldMk cId="0" sldId="284"/>
            <ac:spMk id="79" creationId="{D6E38B71-6BA5-3529-8347-DD819020F966}"/>
          </ac:spMkLst>
        </pc:spChg>
        <pc:spChg chg="mod">
          <ac:chgData name="Martin Poulsen" userId="ca54ee43-3e61-403f-b58a-fa3c43d8eab8" providerId="ADAL" clId="{434BF7CB-1D16-41D6-B237-C26E1504A4C9}" dt="2026-09-21T12:27:02.774" v="47" actId="20577"/>
          <ac:spMkLst>
            <pc:docMk/>
            <pc:sldMk cId="0" sldId="284"/>
            <ac:spMk id="237" creationId="{47C72A0C-5BAD-013F-D459-0B140FCFD9D5}"/>
          </ac:spMkLst>
        </pc:spChg>
      </pc:sldChg>
      <pc:sldChg chg="modSp mod">
        <pc:chgData name="Martin Poulsen" userId="ca54ee43-3e61-403f-b58a-fa3c43d8eab8" providerId="ADAL" clId="{434BF7CB-1D16-41D6-B237-C26E1504A4C9}" dt="2026-09-21T13:20:28.331" v="106" actId="20577"/>
        <pc:sldMkLst>
          <pc:docMk/>
          <pc:sldMk cId="0" sldId="12567"/>
        </pc:sldMkLst>
        <pc:spChg chg="mod">
          <ac:chgData name="Martin Poulsen" userId="ca54ee43-3e61-403f-b58a-fa3c43d8eab8" providerId="ADAL" clId="{434BF7CB-1D16-41D6-B237-C26E1504A4C9}" dt="2026-09-21T13:20:28.331" v="106" actId="20577"/>
          <ac:spMkLst>
            <pc:docMk/>
            <pc:sldMk cId="0" sldId="12567"/>
            <ac:spMk id="5" creationId="{B41973E1-F3AD-3B1C-B7E7-2730913420F2}"/>
          </ac:spMkLst>
        </pc:spChg>
      </pc:sldChg>
      <pc:sldChg chg="addSp delSp modSp mod">
        <pc:chgData name="Martin Poulsen" userId="ca54ee43-3e61-403f-b58a-fa3c43d8eab8" providerId="ADAL" clId="{434BF7CB-1D16-41D6-B237-C26E1504A4C9}" dt="2026-09-21T13:40:37.074" v="381" actId="20577"/>
        <pc:sldMkLst>
          <pc:docMk/>
          <pc:sldMk cId="1773330120" sldId="12579"/>
        </pc:sldMkLst>
        <pc:spChg chg="mod">
          <ac:chgData name="Martin Poulsen" userId="ca54ee43-3e61-403f-b58a-fa3c43d8eab8" providerId="ADAL" clId="{434BF7CB-1D16-41D6-B237-C26E1504A4C9}" dt="2026-09-21T13:23:33.731" v="192" actId="20577"/>
          <ac:spMkLst>
            <pc:docMk/>
            <pc:sldMk cId="1773330120" sldId="12579"/>
            <ac:spMk id="2" creationId="{867548DF-0B0D-5A70-C98D-C9E28AC011AA}"/>
          </ac:spMkLst>
        </pc:spChg>
        <pc:spChg chg="mod">
          <ac:chgData name="Martin Poulsen" userId="ca54ee43-3e61-403f-b58a-fa3c43d8eab8" providerId="ADAL" clId="{434BF7CB-1D16-41D6-B237-C26E1504A4C9}" dt="2026-09-21T13:40:37.074" v="381" actId="20577"/>
          <ac:spMkLst>
            <pc:docMk/>
            <pc:sldMk cId="1773330120" sldId="12579"/>
            <ac:spMk id="4" creationId="{ADECCF6A-8A94-A797-06D2-A91CA6E7FF66}"/>
          </ac:spMkLst>
        </pc:spChg>
        <pc:spChg chg="del mod">
          <ac:chgData name="Martin Poulsen" userId="ca54ee43-3e61-403f-b58a-fa3c43d8eab8" providerId="ADAL" clId="{434BF7CB-1D16-41D6-B237-C26E1504A4C9}" dt="2026-09-21T12:25:11.423" v="4" actId="21"/>
          <ac:spMkLst>
            <pc:docMk/>
            <pc:sldMk cId="1773330120" sldId="12579"/>
            <ac:spMk id="6" creationId="{342F7E5C-B881-8CD0-794A-B5E2B10D06C3}"/>
          </ac:spMkLst>
        </pc:spChg>
        <pc:spChg chg="mod">
          <ac:chgData name="Martin Poulsen" userId="ca54ee43-3e61-403f-b58a-fa3c43d8eab8" providerId="ADAL" clId="{434BF7CB-1D16-41D6-B237-C26E1504A4C9}" dt="2026-09-21T13:27:56.911" v="320" actId="255"/>
          <ac:spMkLst>
            <pc:docMk/>
            <pc:sldMk cId="1773330120" sldId="12579"/>
            <ac:spMk id="7" creationId="{BFA5488F-A184-E145-CEA3-F038B05D512F}"/>
          </ac:spMkLst>
        </pc:spChg>
        <pc:spChg chg="mod">
          <ac:chgData name="Martin Poulsen" userId="ca54ee43-3e61-403f-b58a-fa3c43d8eab8" providerId="ADAL" clId="{434BF7CB-1D16-41D6-B237-C26E1504A4C9}" dt="2026-09-21T13:31:29.650" v="363" actId="20577"/>
          <ac:spMkLst>
            <pc:docMk/>
            <pc:sldMk cId="1773330120" sldId="12579"/>
            <ac:spMk id="12" creationId="{93B061E5-4FE4-7740-13E1-B3072497AB03}"/>
          </ac:spMkLst>
        </pc:spChg>
        <pc:spChg chg="mod">
          <ac:chgData name="Martin Poulsen" userId="ca54ee43-3e61-403f-b58a-fa3c43d8eab8" providerId="ADAL" clId="{434BF7CB-1D16-41D6-B237-C26E1504A4C9}" dt="2026-09-21T13:32:18.996" v="372" actId="20577"/>
          <ac:spMkLst>
            <pc:docMk/>
            <pc:sldMk cId="1773330120" sldId="12579"/>
            <ac:spMk id="13" creationId="{3209E1ED-7B00-15ED-6D42-B139A7D33399}"/>
          </ac:spMkLst>
        </pc:spChg>
        <pc:spChg chg="mod">
          <ac:chgData name="Martin Poulsen" userId="ca54ee43-3e61-403f-b58a-fa3c43d8eab8" providerId="ADAL" clId="{434BF7CB-1D16-41D6-B237-C26E1504A4C9}" dt="2026-09-21T13:34:17.415" v="374" actId="1076"/>
          <ac:spMkLst>
            <pc:docMk/>
            <pc:sldMk cId="1773330120" sldId="12579"/>
            <ac:spMk id="14" creationId="{8C99EE69-7AC5-3359-0D55-1AA0C26CAEED}"/>
          </ac:spMkLst>
        </pc:spChg>
        <pc:spChg chg="del">
          <ac:chgData name="Martin Poulsen" userId="ca54ee43-3e61-403f-b58a-fa3c43d8eab8" providerId="ADAL" clId="{434BF7CB-1D16-41D6-B237-C26E1504A4C9}" dt="2026-09-21T12:25:22.222" v="6" actId="21"/>
          <ac:spMkLst>
            <pc:docMk/>
            <pc:sldMk cId="1773330120" sldId="12579"/>
            <ac:spMk id="16" creationId="{5A8F4F30-DCFF-012B-A599-C2D72C1B2DD2}"/>
          </ac:spMkLst>
        </pc:spChg>
        <pc:spChg chg="mod">
          <ac:chgData name="Martin Poulsen" userId="ca54ee43-3e61-403f-b58a-fa3c43d8eab8" providerId="ADAL" clId="{434BF7CB-1D16-41D6-B237-C26E1504A4C9}" dt="2026-09-21T13:35:12.234" v="378" actId="1076"/>
          <ac:spMkLst>
            <pc:docMk/>
            <pc:sldMk cId="1773330120" sldId="12579"/>
            <ac:spMk id="37" creationId="{5CFB9847-F648-0C57-69AB-D26A3B205B43}"/>
          </ac:spMkLst>
        </pc:spChg>
        <pc:spChg chg="mod">
          <ac:chgData name="Martin Poulsen" userId="ca54ee43-3e61-403f-b58a-fa3c43d8eab8" providerId="ADAL" clId="{434BF7CB-1D16-41D6-B237-C26E1504A4C9}" dt="2026-09-21T13:31:07.613" v="347" actId="1076"/>
          <ac:spMkLst>
            <pc:docMk/>
            <pc:sldMk cId="1773330120" sldId="12579"/>
            <ac:spMk id="42" creationId="{6B276868-27F9-42B5-ADDB-C6672A509E00}"/>
          </ac:spMkLst>
        </pc:spChg>
        <pc:spChg chg="mod">
          <ac:chgData name="Martin Poulsen" userId="ca54ee43-3e61-403f-b58a-fa3c43d8eab8" providerId="ADAL" clId="{434BF7CB-1D16-41D6-B237-C26E1504A4C9}" dt="2026-09-21T13:35:26.517" v="380" actId="1076"/>
          <ac:spMkLst>
            <pc:docMk/>
            <pc:sldMk cId="1773330120" sldId="12579"/>
            <ac:spMk id="45" creationId="{4BDE4D79-CBAD-2A3F-C5E8-9852FC1D9F4B}"/>
          </ac:spMkLst>
        </pc:spChg>
        <pc:spChg chg="mod">
          <ac:chgData name="Martin Poulsen" userId="ca54ee43-3e61-403f-b58a-fa3c43d8eab8" providerId="ADAL" clId="{434BF7CB-1D16-41D6-B237-C26E1504A4C9}" dt="2026-09-21T13:34:23.528" v="375" actId="1076"/>
          <ac:spMkLst>
            <pc:docMk/>
            <pc:sldMk cId="1773330120" sldId="12579"/>
            <ac:spMk id="50" creationId="{795FDD38-DB65-E93B-AD5F-A08DA805C096}"/>
          </ac:spMkLst>
        </pc:spChg>
        <pc:spChg chg="mod">
          <ac:chgData name="Martin Poulsen" userId="ca54ee43-3e61-403f-b58a-fa3c43d8eab8" providerId="ADAL" clId="{434BF7CB-1D16-41D6-B237-C26E1504A4C9}" dt="2026-09-21T13:24:23.858" v="195" actId="1076"/>
          <ac:spMkLst>
            <pc:docMk/>
            <pc:sldMk cId="1773330120" sldId="12579"/>
            <ac:spMk id="51" creationId="{EA832644-AECF-6D85-76E9-40B692D09731}"/>
          </ac:spMkLst>
        </pc:spChg>
        <pc:spChg chg="add del mod">
          <ac:chgData name="Martin Poulsen" userId="ca54ee43-3e61-403f-b58a-fa3c43d8eab8" providerId="ADAL" clId="{434BF7CB-1D16-41D6-B237-C26E1504A4C9}" dt="2026-09-21T12:25:58.563" v="20" actId="20577"/>
          <ac:spMkLst>
            <pc:docMk/>
            <pc:sldMk cId="1773330120" sldId="12579"/>
            <ac:spMk id="53" creationId="{336F063F-9805-D1E5-4F1B-0EA6149D2EEC}"/>
          </ac:spMkLst>
        </pc:spChg>
        <pc:spChg chg="add del mod">
          <ac:chgData name="Martin Poulsen" userId="ca54ee43-3e61-403f-b58a-fa3c43d8eab8" providerId="ADAL" clId="{434BF7CB-1D16-41D6-B237-C26E1504A4C9}" dt="2026-09-21T12:26:03.595" v="26" actId="20577"/>
          <ac:spMkLst>
            <pc:docMk/>
            <pc:sldMk cId="1773330120" sldId="12579"/>
            <ac:spMk id="54" creationId="{BA0C05A3-3BDB-B316-2116-62405EA1F276}"/>
          </ac:spMkLst>
        </pc:spChg>
        <pc:spChg chg="add del mod">
          <ac:chgData name="Martin Poulsen" userId="ca54ee43-3e61-403f-b58a-fa3c43d8eab8" providerId="ADAL" clId="{434BF7CB-1D16-41D6-B237-C26E1504A4C9}" dt="2026-09-21T12:26:12.747" v="46" actId="20577"/>
          <ac:spMkLst>
            <pc:docMk/>
            <pc:sldMk cId="1773330120" sldId="12579"/>
            <ac:spMk id="55" creationId="{93ECD7ED-43C0-66F4-7678-D89CF9CFF9F4}"/>
          </ac:spMkLst>
        </pc:spChg>
        <pc:grpChg chg="mod">
          <ac:chgData name="Martin Poulsen" userId="ca54ee43-3e61-403f-b58a-fa3c43d8eab8" providerId="ADAL" clId="{434BF7CB-1D16-41D6-B237-C26E1504A4C9}" dt="2026-09-21T13:35:22.043" v="379" actId="1076"/>
          <ac:grpSpMkLst>
            <pc:docMk/>
            <pc:sldMk cId="1773330120" sldId="12579"/>
            <ac:grpSpMk id="27" creationId="{9F905871-0D4A-28F1-B2BA-39791061611E}"/>
          </ac:grpSpMkLst>
        </pc:grpChg>
        <pc:grpChg chg="del">
          <ac:chgData name="Martin Poulsen" userId="ca54ee43-3e61-403f-b58a-fa3c43d8eab8" providerId="ADAL" clId="{434BF7CB-1D16-41D6-B237-C26E1504A4C9}" dt="2026-09-21T12:25:14.451" v="5" actId="21"/>
          <ac:grpSpMkLst>
            <pc:docMk/>
            <pc:sldMk cId="1773330120" sldId="12579"/>
            <ac:grpSpMk id="44" creationId="{8E66B7AA-A726-0F9B-276B-69BF5E42DD53}"/>
          </ac:grpSpMkLst>
        </pc:grpChg>
        <pc:grpChg chg="mod">
          <ac:chgData name="Martin Poulsen" userId="ca54ee43-3e61-403f-b58a-fa3c43d8eab8" providerId="ADAL" clId="{434BF7CB-1D16-41D6-B237-C26E1504A4C9}" dt="2026-09-21T13:28:35.802" v="325" actId="1076"/>
          <ac:grpSpMkLst>
            <pc:docMk/>
            <pc:sldMk cId="1773330120" sldId="12579"/>
            <ac:grpSpMk id="49" creationId="{11123F94-9982-749A-AFF2-CE06D6D76622}"/>
          </ac:grpSpMkLst>
        </pc:grpChg>
        <pc:grpChg chg="mod">
          <ac:chgData name="Martin Poulsen" userId="ca54ee43-3e61-403f-b58a-fa3c43d8eab8" providerId="ADAL" clId="{434BF7CB-1D16-41D6-B237-C26E1504A4C9}" dt="2026-09-21T13:28:52.785" v="328" actId="1076"/>
          <ac:grpSpMkLst>
            <pc:docMk/>
            <pc:sldMk cId="1773330120" sldId="12579"/>
            <ac:grpSpMk id="60" creationId="{5F89C31A-D541-0CE5-A87A-27F472DD1D8B}"/>
          </ac:grpSpMkLst>
        </pc:grpChg>
        <pc:grpChg chg="mod">
          <ac:chgData name="Martin Poulsen" userId="ca54ee43-3e61-403f-b58a-fa3c43d8eab8" providerId="ADAL" clId="{434BF7CB-1D16-41D6-B237-C26E1504A4C9}" dt="2026-09-21T13:34:29.745" v="376" actId="1076"/>
          <ac:grpSpMkLst>
            <pc:docMk/>
            <pc:sldMk cId="1773330120" sldId="12579"/>
            <ac:grpSpMk id="61" creationId="{136D6896-D8B4-A7C4-D5FB-67CB3B4F8D60}"/>
          </ac:grpSpMkLst>
        </pc:grpChg>
        <pc:picChg chg="del">
          <ac:chgData name="Martin Poulsen" userId="ca54ee43-3e61-403f-b58a-fa3c43d8eab8" providerId="ADAL" clId="{434BF7CB-1D16-41D6-B237-C26E1504A4C9}" dt="2026-09-21T13:30:21.884" v="342" actId="478"/>
          <ac:picMkLst>
            <pc:docMk/>
            <pc:sldMk cId="1773330120" sldId="12579"/>
            <ac:picMk id="46" creationId="{B0898EDC-8A39-BE2B-25B9-5C619C77420D}"/>
          </ac:picMkLst>
        </pc:picChg>
        <pc:picChg chg="mod">
          <ac:chgData name="Martin Poulsen" userId="ca54ee43-3e61-403f-b58a-fa3c43d8eab8" providerId="ADAL" clId="{434BF7CB-1D16-41D6-B237-C26E1504A4C9}" dt="2026-09-21T13:31:00.859" v="346" actId="1076"/>
          <ac:picMkLst>
            <pc:docMk/>
            <pc:sldMk cId="1773330120" sldId="12579"/>
            <ac:picMk id="48" creationId="{C5F96564-13D0-46E2-3AE8-D06191AA3CC3}"/>
          </ac:picMkLst>
        </pc:picChg>
      </pc:sldChg>
      <pc:sldChg chg="del">
        <pc:chgData name="Martin Poulsen" userId="ca54ee43-3e61-403f-b58a-fa3c43d8eab8" providerId="ADAL" clId="{434BF7CB-1D16-41D6-B237-C26E1504A4C9}" dt="2026-09-21T12:24:42.442" v="0" actId="2696"/>
        <pc:sldMkLst>
          <pc:docMk/>
          <pc:sldMk cId="2582478086" sldId="12582"/>
        </pc:sldMkLst>
      </pc:sldChg>
      <pc:sldChg chg="modSp mod">
        <pc:chgData name="Martin Poulsen" userId="ca54ee43-3e61-403f-b58a-fa3c43d8eab8" providerId="ADAL" clId="{434BF7CB-1D16-41D6-B237-C26E1504A4C9}" dt="2026-09-21T12:28:02.815" v="66" actId="20577"/>
        <pc:sldMkLst>
          <pc:docMk/>
          <pc:sldMk cId="0" sldId="12597"/>
        </pc:sldMkLst>
        <pc:spChg chg="mod">
          <ac:chgData name="Martin Poulsen" userId="ca54ee43-3e61-403f-b58a-fa3c43d8eab8" providerId="ADAL" clId="{434BF7CB-1D16-41D6-B237-C26E1504A4C9}" dt="2026-09-21T12:28:02.815" v="66" actId="20577"/>
          <ac:spMkLst>
            <pc:docMk/>
            <pc:sldMk cId="0" sldId="12597"/>
            <ac:spMk id="7" creationId="{8B718C55-4DE7-ABCC-2AD2-E058C5A488B5}"/>
          </ac:spMkLst>
        </pc:spChg>
        <pc:spChg chg="mod">
          <ac:chgData name="Martin Poulsen" userId="ca54ee43-3e61-403f-b58a-fa3c43d8eab8" providerId="ADAL" clId="{434BF7CB-1D16-41D6-B237-C26E1504A4C9}" dt="2026-09-21T12:27:56.770" v="62" actId="20577"/>
          <ac:spMkLst>
            <pc:docMk/>
            <pc:sldMk cId="0" sldId="12597"/>
            <ac:spMk id="8" creationId="{1EC4A197-2637-49ED-6BE8-81B2E8EEC9A2}"/>
          </ac:spMkLst>
        </pc:spChg>
      </pc:sldChg>
      <pc:sldChg chg="del">
        <pc:chgData name="Martin Poulsen" userId="ca54ee43-3e61-403f-b58a-fa3c43d8eab8" providerId="ADAL" clId="{434BF7CB-1D16-41D6-B237-C26E1504A4C9}" dt="2026-09-21T13:24:56.528" v="196" actId="2696"/>
        <pc:sldMkLst>
          <pc:docMk/>
          <pc:sldMk cId="312142690" sldId="12606"/>
        </pc:sldMkLst>
      </pc:sldChg>
      <pc:sldChg chg="del">
        <pc:chgData name="Martin Poulsen" userId="ca54ee43-3e61-403f-b58a-fa3c43d8eab8" providerId="ADAL" clId="{434BF7CB-1D16-41D6-B237-C26E1504A4C9}" dt="2026-09-21T12:24:49.803" v="1" actId="2696"/>
        <pc:sldMkLst>
          <pc:docMk/>
          <pc:sldMk cId="2994107730" sldId="12607"/>
        </pc:sldMkLst>
      </pc:sldChg>
    </pc:docChg>
  </pc:docChgLst>
  <pc:docChgLst>
    <pc:chgData name="Elena Schumann" userId="a9af707f-e4ab-45bf-9859-f092e74831d4" providerId="ADAL" clId="{F678E3B5-A179-45AA-8CF0-255390DBFF25}"/>
    <pc:docChg chg="modSld">
      <pc:chgData name="Elena Schumann" userId="a9af707f-e4ab-45bf-9859-f092e74831d4" providerId="ADAL" clId="{F678E3B5-A179-45AA-8CF0-255390DBFF25}" dt="2026-09-21T20:30:56.992" v="83" actId="20577"/>
      <pc:docMkLst>
        <pc:docMk/>
      </pc:docMkLst>
      <pc:sldChg chg="modSp mod">
        <pc:chgData name="Elena Schumann" userId="a9af707f-e4ab-45bf-9859-f092e74831d4" providerId="ADAL" clId="{F678E3B5-A179-45AA-8CF0-255390DBFF25}" dt="2026-09-21T20:30:56.992" v="83" actId="20577"/>
        <pc:sldMkLst>
          <pc:docMk/>
          <pc:sldMk cId="0" sldId="12599"/>
        </pc:sldMkLst>
        <pc:spChg chg="mod">
          <ac:chgData name="Elena Schumann" userId="a9af707f-e4ab-45bf-9859-f092e74831d4" providerId="ADAL" clId="{F678E3B5-A179-45AA-8CF0-255390DBFF25}" dt="2026-09-21T20:30:56.992" v="83" actId="20577"/>
          <ac:spMkLst>
            <pc:docMk/>
            <pc:sldMk cId="0" sldId="12599"/>
            <ac:spMk id="5" creationId="{54BDEF48-77D6-ADB2-F204-D543F18A5C6C}"/>
          </ac:spMkLst>
        </pc:spChg>
      </pc:sldChg>
    </pc:docChg>
  </pc:docChgLst>
  <pc:docChgLst>
    <pc:chgData name="Elena Schumann" userId="S::eschumann@epo.org::a9af707f-e4ab-45bf-9859-f092e74831d4" providerId="AD" clId="Web-{24CDF20D-7F5A-AC00-E040-E4D1AAB4518C}"/>
    <pc:docChg chg="modSld">
      <pc:chgData name="Elena Schumann" userId="S::eschumann@epo.org::a9af707f-e4ab-45bf-9859-f092e74831d4" providerId="AD" clId="Web-{24CDF20D-7F5A-AC00-E040-E4D1AAB4518C}" dt="2026-09-21T20:02:44.403" v="537" actId="20577"/>
      <pc:docMkLst>
        <pc:docMk/>
      </pc:docMkLst>
      <pc:sldChg chg="modSp">
        <pc:chgData name="Elena Schumann" userId="S::eschumann@epo.org::a9af707f-e4ab-45bf-9859-f092e74831d4" providerId="AD" clId="Web-{24CDF20D-7F5A-AC00-E040-E4D1AAB4518C}" dt="2026-09-21T19:47:28.313" v="94" actId="20577"/>
        <pc:sldMkLst>
          <pc:docMk/>
          <pc:sldMk cId="0" sldId="284"/>
        </pc:sldMkLst>
        <pc:spChg chg="mod">
          <ac:chgData name="Elena Schumann" userId="S::eschumann@epo.org::a9af707f-e4ab-45bf-9859-f092e74831d4" providerId="AD" clId="Web-{24CDF20D-7F5A-AC00-E040-E4D1AAB4518C}" dt="2026-09-21T19:44:37.114" v="76" actId="20577"/>
          <ac:spMkLst>
            <pc:docMk/>
            <pc:sldMk cId="0" sldId="284"/>
            <ac:spMk id="3" creationId="{80E32057-6D80-9B51-C641-55A39EABBAEB}"/>
          </ac:spMkLst>
        </pc:spChg>
        <pc:spChg chg="mod">
          <ac:chgData name="Elena Schumann" userId="S::eschumann@epo.org::a9af707f-e4ab-45bf-9859-f092e74831d4" providerId="AD" clId="Web-{24CDF20D-7F5A-AC00-E040-E4D1AAB4518C}" dt="2026-09-21T19:44:48.943" v="83" actId="20577"/>
          <ac:spMkLst>
            <pc:docMk/>
            <pc:sldMk cId="0" sldId="284"/>
            <ac:spMk id="4" creationId="{A8AD62AF-D1D1-C664-A28C-4533AF05FDB2}"/>
          </ac:spMkLst>
        </pc:spChg>
        <pc:spChg chg="mod">
          <ac:chgData name="Elena Schumann" userId="S::eschumann@epo.org::a9af707f-e4ab-45bf-9859-f092e74831d4" providerId="AD" clId="Web-{24CDF20D-7F5A-AC00-E040-E4D1AAB4518C}" dt="2026-09-21T19:47:28.313" v="94" actId="20577"/>
          <ac:spMkLst>
            <pc:docMk/>
            <pc:sldMk cId="0" sldId="284"/>
            <ac:spMk id="116" creationId="{8C99C51A-3897-A939-DA64-A81011A470CD}"/>
          </ac:spMkLst>
        </pc:spChg>
        <pc:spChg chg="mod">
          <ac:chgData name="Elena Schumann" userId="S::eschumann@epo.org::a9af707f-e4ab-45bf-9859-f092e74831d4" providerId="AD" clId="Web-{24CDF20D-7F5A-AC00-E040-E4D1AAB4518C}" dt="2026-09-21T19:44:22.770" v="68" actId="20577"/>
          <ac:spMkLst>
            <pc:docMk/>
            <pc:sldMk cId="0" sldId="284"/>
            <ac:spMk id="237" creationId="{47C72A0C-5BAD-013F-D459-0B140FCFD9D5}"/>
          </ac:spMkLst>
        </pc:spChg>
      </pc:sldChg>
      <pc:sldChg chg="modSp">
        <pc:chgData name="Elena Schumann" userId="S::eschumann@epo.org::a9af707f-e4ab-45bf-9859-f092e74831d4" providerId="AD" clId="Web-{24CDF20D-7F5A-AC00-E040-E4D1AAB4518C}" dt="2026-09-21T20:02:44.403" v="537" actId="20577"/>
        <pc:sldMkLst>
          <pc:docMk/>
          <pc:sldMk cId="0" sldId="12412"/>
        </pc:sldMkLst>
        <pc:spChg chg="mod">
          <ac:chgData name="Elena Schumann" userId="S::eschumann@epo.org::a9af707f-e4ab-45bf-9859-f092e74831d4" providerId="AD" clId="Web-{24CDF20D-7F5A-AC00-E040-E4D1AAB4518C}" dt="2026-09-21T20:02:44.403" v="537" actId="20577"/>
          <ac:spMkLst>
            <pc:docMk/>
            <pc:sldMk cId="0" sldId="12412"/>
            <ac:spMk id="3" creationId="{CF1E7188-7C23-1C2D-9135-AD970298D471}"/>
          </ac:spMkLst>
        </pc:spChg>
      </pc:sldChg>
      <pc:sldChg chg="delSp modSp">
        <pc:chgData name="Elena Schumann" userId="S::eschumann@epo.org::a9af707f-e4ab-45bf-9859-f092e74831d4" providerId="AD" clId="Web-{24CDF20D-7F5A-AC00-E040-E4D1AAB4518C}" dt="2026-09-21T19:58:52.701" v="447" actId="1076"/>
        <pc:sldMkLst>
          <pc:docMk/>
          <pc:sldMk cId="1773330120" sldId="12579"/>
        </pc:sldMkLst>
        <pc:spChg chg="del mod topLvl">
          <ac:chgData name="Elena Schumann" userId="S::eschumann@epo.org::a9af707f-e4ab-45bf-9859-f092e74831d4" providerId="AD" clId="Web-{24CDF20D-7F5A-AC00-E040-E4D1AAB4518C}" dt="2026-09-21T19:56:38.941" v="405"/>
          <ac:spMkLst>
            <pc:docMk/>
            <pc:sldMk cId="1773330120" sldId="12579"/>
            <ac:spMk id="7" creationId="{BFA5488F-A184-E145-CEA3-F038B05D512F}"/>
          </ac:spMkLst>
        </pc:spChg>
        <pc:spChg chg="mod">
          <ac:chgData name="Elena Schumann" userId="S::eschumann@epo.org::a9af707f-e4ab-45bf-9859-f092e74831d4" providerId="AD" clId="Web-{24CDF20D-7F5A-AC00-E040-E4D1AAB4518C}" dt="2026-09-21T19:58:05.667" v="440" actId="1076"/>
          <ac:spMkLst>
            <pc:docMk/>
            <pc:sldMk cId="1773330120" sldId="12579"/>
            <ac:spMk id="14" creationId="{8C99EE69-7AC5-3359-0D55-1AA0C26CAEED}"/>
          </ac:spMkLst>
        </pc:spChg>
        <pc:spChg chg="mod">
          <ac:chgData name="Elena Schumann" userId="S::eschumann@epo.org::a9af707f-e4ab-45bf-9859-f092e74831d4" providerId="AD" clId="Web-{24CDF20D-7F5A-AC00-E040-E4D1AAB4518C}" dt="2026-09-21T19:57:36.727" v="435" actId="20577"/>
          <ac:spMkLst>
            <pc:docMk/>
            <pc:sldMk cId="1773330120" sldId="12579"/>
            <ac:spMk id="42" creationId="{6B276868-27F9-42B5-ADDB-C6672A509E00}"/>
          </ac:spMkLst>
        </pc:spChg>
        <pc:spChg chg="mod">
          <ac:chgData name="Elena Schumann" userId="S::eschumann@epo.org::a9af707f-e4ab-45bf-9859-f092e74831d4" providerId="AD" clId="Web-{24CDF20D-7F5A-AC00-E040-E4D1AAB4518C}" dt="2026-09-21T19:58:32.778" v="446" actId="1076"/>
          <ac:spMkLst>
            <pc:docMk/>
            <pc:sldMk cId="1773330120" sldId="12579"/>
            <ac:spMk id="50" creationId="{795FDD38-DB65-E93B-AD5F-A08DA805C096}"/>
          </ac:spMkLst>
        </pc:spChg>
        <pc:spChg chg="mod">
          <ac:chgData name="Elena Schumann" userId="S::eschumann@epo.org::a9af707f-e4ab-45bf-9859-f092e74831d4" providerId="AD" clId="Web-{24CDF20D-7F5A-AC00-E040-E4D1AAB4518C}" dt="2026-09-21T19:57:49.900" v="438" actId="14100"/>
          <ac:spMkLst>
            <pc:docMk/>
            <pc:sldMk cId="1773330120" sldId="12579"/>
            <ac:spMk id="51" creationId="{EA832644-AECF-6D85-76E9-40B692D09731}"/>
          </ac:spMkLst>
        </pc:spChg>
        <pc:grpChg chg="mod">
          <ac:chgData name="Elena Schumann" userId="S::eschumann@epo.org::a9af707f-e4ab-45bf-9859-f092e74831d4" providerId="AD" clId="Web-{24CDF20D-7F5A-AC00-E040-E4D1AAB4518C}" dt="2026-09-21T19:56:46.678" v="407" actId="1076"/>
          <ac:grpSpMkLst>
            <pc:docMk/>
            <pc:sldMk cId="1773330120" sldId="12579"/>
            <ac:grpSpMk id="49" creationId="{11123F94-9982-749A-AFF2-CE06D6D76622}"/>
          </ac:grpSpMkLst>
        </pc:grpChg>
        <pc:grpChg chg="del">
          <ac:chgData name="Elena Schumann" userId="S::eschumann@epo.org::a9af707f-e4ab-45bf-9859-f092e74831d4" providerId="AD" clId="Web-{24CDF20D-7F5A-AC00-E040-E4D1AAB4518C}" dt="2026-09-21T19:56:38.941" v="405"/>
          <ac:grpSpMkLst>
            <pc:docMk/>
            <pc:sldMk cId="1773330120" sldId="12579"/>
            <ac:grpSpMk id="60" creationId="{5F89C31A-D541-0CE5-A87A-27F472DD1D8B}"/>
          </ac:grpSpMkLst>
        </pc:grpChg>
        <pc:grpChg chg="mod">
          <ac:chgData name="Elena Schumann" userId="S::eschumann@epo.org::a9af707f-e4ab-45bf-9859-f092e74831d4" providerId="AD" clId="Web-{24CDF20D-7F5A-AC00-E040-E4D1AAB4518C}" dt="2026-09-21T19:58:52.701" v="447" actId="1076"/>
          <ac:grpSpMkLst>
            <pc:docMk/>
            <pc:sldMk cId="1773330120" sldId="12579"/>
            <ac:grpSpMk id="61" creationId="{136D6896-D8B4-A7C4-D5FB-67CB3B4F8D60}"/>
          </ac:grpSpMkLst>
        </pc:grpChg>
        <pc:grpChg chg="del topLvl">
          <ac:chgData name="Elena Schumann" userId="S::eschumann@epo.org::a9af707f-e4ab-45bf-9859-f092e74831d4" providerId="AD" clId="Web-{24CDF20D-7F5A-AC00-E040-E4D1AAB4518C}" dt="2026-09-21T19:56:40.378" v="406"/>
          <ac:grpSpMkLst>
            <pc:docMk/>
            <pc:sldMk cId="1773330120" sldId="12579"/>
            <ac:grpSpMk id="65" creationId="{479F40C2-4A31-325D-D25A-73B917120AE7}"/>
          </ac:grpSpMkLst>
        </pc:grpChg>
        <pc:cxnChg chg="mod">
          <ac:chgData name="Elena Schumann" userId="S::eschumann@epo.org::a9af707f-e4ab-45bf-9859-f092e74831d4" providerId="AD" clId="Web-{24CDF20D-7F5A-AC00-E040-E4D1AAB4518C}" dt="2026-09-21T19:58:16.699" v="443" actId="1076"/>
          <ac:cxnSpMkLst>
            <pc:docMk/>
            <pc:sldMk cId="1773330120" sldId="12579"/>
            <ac:cxnSpMk id="11" creationId="{D50D1E21-CCE8-D9F5-27D2-8D53527485F5}"/>
          </ac:cxnSpMkLst>
        </pc:cxnChg>
      </pc:sldChg>
      <pc:sldChg chg="modSp">
        <pc:chgData name="Elena Schumann" userId="S::eschumann@epo.org::a9af707f-e4ab-45bf-9859-f092e74831d4" providerId="AD" clId="Web-{24CDF20D-7F5A-AC00-E040-E4D1AAB4518C}" dt="2026-09-21T19:48:09.378" v="102" actId="20577"/>
        <pc:sldMkLst>
          <pc:docMk/>
          <pc:sldMk cId="0" sldId="12583"/>
        </pc:sldMkLst>
        <pc:spChg chg="mod">
          <ac:chgData name="Elena Schumann" userId="S::eschumann@epo.org::a9af707f-e4ab-45bf-9859-f092e74831d4" providerId="AD" clId="Web-{24CDF20D-7F5A-AC00-E040-E4D1AAB4518C}" dt="2026-09-21T19:48:09.378" v="102" actId="20577"/>
          <ac:spMkLst>
            <pc:docMk/>
            <pc:sldMk cId="0" sldId="12583"/>
            <ac:spMk id="2" creationId="{1FEA1120-953D-B010-3F15-3B0012945ACF}"/>
          </ac:spMkLst>
        </pc:spChg>
      </pc:sldChg>
      <pc:sldChg chg="modSp">
        <pc:chgData name="Elena Schumann" userId="S::eschumann@epo.org::a9af707f-e4ab-45bf-9859-f092e74831d4" providerId="AD" clId="Web-{24CDF20D-7F5A-AC00-E040-E4D1AAB4518C}" dt="2026-09-21T19:41:14.305" v="1" actId="20577"/>
        <pc:sldMkLst>
          <pc:docMk/>
          <pc:sldMk cId="0" sldId="12586"/>
        </pc:sldMkLst>
        <pc:spChg chg="mod">
          <ac:chgData name="Elena Schumann" userId="S::eschumann@epo.org::a9af707f-e4ab-45bf-9859-f092e74831d4" providerId="AD" clId="Web-{24CDF20D-7F5A-AC00-E040-E4D1AAB4518C}" dt="2026-09-21T19:41:14.305" v="1" actId="20577"/>
          <ac:spMkLst>
            <pc:docMk/>
            <pc:sldMk cId="0" sldId="12586"/>
            <ac:spMk id="5" creationId="{60EB03B4-3B1E-2C0E-DF96-8935ADEC8A18}"/>
          </ac:spMkLst>
        </pc:spChg>
      </pc:sldChg>
      <pc:sldChg chg="modSp">
        <pc:chgData name="Elena Schumann" userId="S::eschumann@epo.org::a9af707f-e4ab-45bf-9859-f092e74831d4" providerId="AD" clId="Web-{24CDF20D-7F5A-AC00-E040-E4D1AAB4518C}" dt="2026-09-21T19:43:02.124" v="27" actId="20577"/>
        <pc:sldMkLst>
          <pc:docMk/>
          <pc:sldMk cId="0" sldId="12587"/>
        </pc:sldMkLst>
        <pc:spChg chg="mod">
          <ac:chgData name="Elena Schumann" userId="S::eschumann@epo.org::a9af707f-e4ab-45bf-9859-f092e74831d4" providerId="AD" clId="Web-{24CDF20D-7F5A-AC00-E040-E4D1AAB4518C}" dt="2026-09-21T19:43:02.124" v="27" actId="20577"/>
          <ac:spMkLst>
            <pc:docMk/>
            <pc:sldMk cId="0" sldId="12587"/>
            <ac:spMk id="5" creationId="{03C04195-DD17-1497-B9F2-65A6A3ABE44A}"/>
          </ac:spMkLst>
        </pc:spChg>
      </pc:sldChg>
      <pc:sldChg chg="modSp">
        <pc:chgData name="Elena Schumann" userId="S::eschumann@epo.org::a9af707f-e4ab-45bf-9859-f092e74831d4" providerId="AD" clId="Web-{24CDF20D-7F5A-AC00-E040-E4D1AAB4518C}" dt="2026-09-21T19:56:03.782" v="403" actId="14100"/>
        <pc:sldMkLst>
          <pc:docMk/>
          <pc:sldMk cId="0" sldId="12589"/>
        </pc:sldMkLst>
        <pc:spChg chg="mod">
          <ac:chgData name="Elena Schumann" userId="S::eschumann@epo.org::a9af707f-e4ab-45bf-9859-f092e74831d4" providerId="AD" clId="Web-{24CDF20D-7F5A-AC00-E040-E4D1AAB4518C}" dt="2026-09-21T19:56:03.782" v="403" actId="14100"/>
          <ac:spMkLst>
            <pc:docMk/>
            <pc:sldMk cId="0" sldId="12589"/>
            <ac:spMk id="5" creationId="{E448DAAB-A885-462F-368A-9ABA35CD204D}"/>
          </ac:spMkLst>
        </pc:spChg>
      </pc:sldChg>
      <pc:sldChg chg="addSp delSp modSp">
        <pc:chgData name="Elena Schumann" userId="S::eschumann@epo.org::a9af707f-e4ab-45bf-9859-f092e74831d4" providerId="AD" clId="Web-{24CDF20D-7F5A-AC00-E040-E4D1AAB4518C}" dt="2026-09-21T19:53:13.803" v="311" actId="20577"/>
        <pc:sldMkLst>
          <pc:docMk/>
          <pc:sldMk cId="0" sldId="12597"/>
        </pc:sldMkLst>
        <pc:spChg chg="mod topLvl">
          <ac:chgData name="Elena Schumann" userId="S::eschumann@epo.org::a9af707f-e4ab-45bf-9859-f092e74831d4" providerId="AD" clId="Web-{24CDF20D-7F5A-AC00-E040-E4D1AAB4518C}" dt="2026-09-21T19:50:08.838" v="167"/>
          <ac:spMkLst>
            <pc:docMk/>
            <pc:sldMk cId="0" sldId="12597"/>
            <ac:spMk id="5" creationId="{351768FB-D9EB-9353-4B81-9D6D89238D15}"/>
          </ac:spMkLst>
        </pc:spChg>
        <pc:spChg chg="topLvl">
          <ac:chgData name="Elena Schumann" userId="S::eschumann@epo.org::a9af707f-e4ab-45bf-9859-f092e74831d4" providerId="AD" clId="Web-{24CDF20D-7F5A-AC00-E040-E4D1AAB4518C}" dt="2026-09-21T19:50:08.838" v="167"/>
          <ac:spMkLst>
            <pc:docMk/>
            <pc:sldMk cId="0" sldId="12597"/>
            <ac:spMk id="6" creationId="{B86E305B-1D90-EAE8-B1E6-A0DF1023C23B}"/>
          </ac:spMkLst>
        </pc:spChg>
        <pc:spChg chg="mod topLvl">
          <ac:chgData name="Elena Schumann" userId="S::eschumann@epo.org::a9af707f-e4ab-45bf-9859-f092e74831d4" providerId="AD" clId="Web-{24CDF20D-7F5A-AC00-E040-E4D1AAB4518C}" dt="2026-09-21T19:52:05.252" v="245" actId="20577"/>
          <ac:spMkLst>
            <pc:docMk/>
            <pc:sldMk cId="0" sldId="12597"/>
            <ac:spMk id="7" creationId="{8B718C55-4DE7-ABCC-2AD2-E058C5A488B5}"/>
          </ac:spMkLst>
        </pc:spChg>
        <pc:spChg chg="mod topLvl">
          <ac:chgData name="Elena Schumann" userId="S::eschumann@epo.org::a9af707f-e4ab-45bf-9859-f092e74831d4" providerId="AD" clId="Web-{24CDF20D-7F5A-AC00-E040-E4D1AAB4518C}" dt="2026-09-21T19:52:10.908" v="249" actId="20577"/>
          <ac:spMkLst>
            <pc:docMk/>
            <pc:sldMk cId="0" sldId="12597"/>
            <ac:spMk id="8" creationId="{1EC4A197-2637-49ED-6BE8-81B2E8EEC9A2}"/>
          </ac:spMkLst>
        </pc:spChg>
        <pc:spChg chg="topLvl">
          <ac:chgData name="Elena Schumann" userId="S::eschumann@epo.org::a9af707f-e4ab-45bf-9859-f092e74831d4" providerId="AD" clId="Web-{24CDF20D-7F5A-AC00-E040-E4D1AAB4518C}" dt="2026-09-21T19:50:08.838" v="167"/>
          <ac:spMkLst>
            <pc:docMk/>
            <pc:sldMk cId="0" sldId="12597"/>
            <ac:spMk id="9" creationId="{12C5E4EC-FEFA-B9F9-CB46-A4FB82862C7F}"/>
          </ac:spMkLst>
        </pc:spChg>
        <pc:spChg chg="topLvl">
          <ac:chgData name="Elena Schumann" userId="S::eschumann@epo.org::a9af707f-e4ab-45bf-9859-f092e74831d4" providerId="AD" clId="Web-{24CDF20D-7F5A-AC00-E040-E4D1AAB4518C}" dt="2026-09-21T19:50:08.838" v="167"/>
          <ac:spMkLst>
            <pc:docMk/>
            <pc:sldMk cId="0" sldId="12597"/>
            <ac:spMk id="10" creationId="{2457EC2F-3811-1BA1-D1B1-DB7F6170D3F0}"/>
          </ac:spMkLst>
        </pc:spChg>
        <pc:spChg chg="mod topLvl">
          <ac:chgData name="Elena Schumann" userId="S::eschumann@epo.org::a9af707f-e4ab-45bf-9859-f092e74831d4" providerId="AD" clId="Web-{24CDF20D-7F5A-AC00-E040-E4D1AAB4518C}" dt="2026-09-21T19:52:33.582" v="270" actId="20577"/>
          <ac:spMkLst>
            <pc:docMk/>
            <pc:sldMk cId="0" sldId="12597"/>
            <ac:spMk id="20" creationId="{29DA8445-994E-8334-E998-B8D04E9D7650}"/>
          </ac:spMkLst>
        </pc:spChg>
        <pc:spChg chg="mod topLvl">
          <ac:chgData name="Elena Schumann" userId="S::eschumann@epo.org::a9af707f-e4ab-45bf-9859-f092e74831d4" providerId="AD" clId="Web-{24CDF20D-7F5A-AC00-E040-E4D1AAB4518C}" dt="2026-09-21T19:52:48.442" v="286" actId="20577"/>
          <ac:spMkLst>
            <pc:docMk/>
            <pc:sldMk cId="0" sldId="12597"/>
            <ac:spMk id="21" creationId="{4672A1DE-4A66-5349-2273-8C721079338D}"/>
          </ac:spMkLst>
        </pc:spChg>
        <pc:spChg chg="mod topLvl">
          <ac:chgData name="Elena Schumann" userId="S::eschumann@epo.org::a9af707f-e4ab-45bf-9859-f092e74831d4" providerId="AD" clId="Web-{24CDF20D-7F5A-AC00-E040-E4D1AAB4518C}" dt="2026-09-21T19:53:13.803" v="311" actId="20577"/>
          <ac:spMkLst>
            <pc:docMk/>
            <pc:sldMk cId="0" sldId="12597"/>
            <ac:spMk id="22" creationId="{AE4A3DBD-19C7-9247-F435-7F87F0237A15}"/>
          </ac:spMkLst>
        </pc:spChg>
        <pc:spChg chg="topLvl">
          <ac:chgData name="Elena Schumann" userId="S::eschumann@epo.org::a9af707f-e4ab-45bf-9859-f092e74831d4" providerId="AD" clId="Web-{24CDF20D-7F5A-AC00-E040-E4D1AAB4518C}" dt="2026-09-21T19:50:08.838" v="167"/>
          <ac:spMkLst>
            <pc:docMk/>
            <pc:sldMk cId="0" sldId="12597"/>
            <ac:spMk id="23" creationId="{3CA0802B-ECD5-66F5-17DD-B95D0A0EA3D5}"/>
          </ac:spMkLst>
        </pc:spChg>
        <pc:grpChg chg="add mod">
          <ac:chgData name="Elena Schumann" userId="S::eschumann@epo.org::a9af707f-e4ab-45bf-9859-f092e74831d4" providerId="AD" clId="Web-{24CDF20D-7F5A-AC00-E040-E4D1AAB4518C}" dt="2026-09-21T19:50:08.573" v="166" actId="1076"/>
          <ac:grpSpMkLst>
            <pc:docMk/>
            <pc:sldMk cId="0" sldId="12597"/>
            <ac:grpSpMk id="24" creationId="{4869553E-05F3-089B-94E0-30555FACF326}"/>
          </ac:grpSpMkLst>
        </pc:grpChg>
        <pc:grpChg chg="add mod">
          <ac:chgData name="Elena Schumann" userId="S::eschumann@epo.org::a9af707f-e4ab-45bf-9859-f092e74831d4" providerId="AD" clId="Web-{24CDF20D-7F5A-AC00-E040-E4D1AAB4518C}" dt="2026-09-21T19:50:22.386" v="169" actId="1076"/>
          <ac:grpSpMkLst>
            <pc:docMk/>
            <pc:sldMk cId="0" sldId="12597"/>
            <ac:grpSpMk id="25" creationId="{FD909360-2280-43B6-6C4E-F570801EFF5A}"/>
          </ac:grpSpMkLst>
        </pc:grpChg>
      </pc:sldChg>
      <pc:sldChg chg="modSp">
        <pc:chgData name="Elena Schumann" userId="S::eschumann@epo.org::a9af707f-e4ab-45bf-9859-f092e74831d4" providerId="AD" clId="Web-{24CDF20D-7F5A-AC00-E040-E4D1AAB4518C}" dt="2026-09-21T20:01:12.882" v="495" actId="20577"/>
        <pc:sldMkLst>
          <pc:docMk/>
          <pc:sldMk cId="0" sldId="12599"/>
        </pc:sldMkLst>
        <pc:spChg chg="mod">
          <ac:chgData name="Elena Schumann" userId="S::eschumann@epo.org::a9af707f-e4ab-45bf-9859-f092e74831d4" providerId="AD" clId="Web-{24CDF20D-7F5A-AC00-E040-E4D1AAB4518C}" dt="2026-09-21T20:01:12.882" v="495" actId="20577"/>
          <ac:spMkLst>
            <pc:docMk/>
            <pc:sldMk cId="0" sldId="12599"/>
            <ac:spMk id="5" creationId="{54BDEF48-77D6-ADB2-F204-D543F18A5C6C}"/>
          </ac:spMkLst>
        </pc:spChg>
      </pc:sldChg>
      <pc:sldChg chg="modSp">
        <pc:chgData name="Elena Schumann" userId="S::eschumann@epo.org::a9af707f-e4ab-45bf-9859-f092e74831d4" providerId="AD" clId="Web-{24CDF20D-7F5A-AC00-E040-E4D1AAB4518C}" dt="2026-09-21T19:44:01.503" v="65" actId="20577"/>
        <pc:sldMkLst>
          <pc:docMk/>
          <pc:sldMk cId="2201767426" sldId="12601"/>
        </pc:sldMkLst>
        <pc:spChg chg="mod">
          <ac:chgData name="Elena Schumann" userId="S::eschumann@epo.org::a9af707f-e4ab-45bf-9859-f092e74831d4" providerId="AD" clId="Web-{24CDF20D-7F5A-AC00-E040-E4D1AAB4518C}" dt="2026-09-21T19:44:01.503" v="65" actId="20577"/>
          <ac:spMkLst>
            <pc:docMk/>
            <pc:sldMk cId="2201767426" sldId="12601"/>
            <ac:spMk id="5" creationId="{822B2D16-5486-5C07-76A3-D93A58C6D666}"/>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0"/>
          <c:y val="0"/>
          <c:w val="0.99299965563255999"/>
          <c:h val="0.99824291835006207"/>
        </c:manualLayout>
      </c:layout>
      <c:doughnutChart>
        <c:varyColors val="1"/>
        <c:ser>
          <c:idx val="0"/>
          <c:order val="0"/>
          <c:tx>
            <c:v>Spalte1</c:v>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CEA-4A00-AD04-ABA92B150DC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2-ECEA-4A00-AD04-ABA92B150DC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3-ECEA-4A00-AD04-ABA92B150DC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4-ECEA-4A00-AD04-ABA92B150DC9}"/>
              </c:ext>
            </c:extLst>
          </c:dPt>
          <c:cat>
            <c:strLit>
              <c:ptCount val="4"/>
            </c:strLit>
          </c:cat>
          <c:val>
            <c:numLit>
              <c:formatCode>General</c:formatCode>
              <c:ptCount val="4"/>
              <c:pt idx="0">
                <c:v>85</c:v>
              </c:pt>
              <c:pt idx="1">
                <c:v>15</c:v>
              </c:pt>
              <c:pt idx="2">
                <c:v>0</c:v>
              </c:pt>
              <c:pt idx="3">
                <c:v>0</c:v>
              </c:pt>
            </c:numLit>
          </c:val>
          <c:extLst>
            <c:ext xmlns:c16="http://schemas.microsoft.com/office/drawing/2014/chart" uri="{C3380CC4-5D6E-409C-BE32-E72D297353CC}">
              <c16:uniqueId val="{00000000-ECEA-4A00-AD04-ABA92B150DC9}"/>
            </c:ext>
          </c:extLst>
        </c:ser>
        <c:dLbls>
          <c:showLegendKey val="0"/>
          <c:showVal val="0"/>
          <c:showCatName val="0"/>
          <c:showSerName val="0"/>
          <c:showPercent val="0"/>
          <c:showBubbleSize val="0"/>
          <c:showLeaderLines val="1"/>
        </c:dLbls>
        <c:firstSliceAng val="36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2.6184680718835777E-3"/>
          <c:w val="0.99300119115438401"/>
          <c:h val="0.99300119115438401"/>
        </c:manualLayout>
      </c:layout>
      <c:doughnutChart>
        <c:varyColors val="1"/>
        <c:ser>
          <c:idx val="0"/>
          <c:order val="0"/>
          <c:tx>
            <c:v>Spalte1</c:v>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5D0-482E-95EB-9FB4774258F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2-45D0-482E-95EB-9FB4774258F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3-45D0-482E-95EB-9FB4774258FC}"/>
              </c:ext>
            </c:extLst>
          </c:dPt>
          <c:cat>
            <c:strLit>
              <c:ptCount val="3"/>
              <c:pt idx="0">
                <c:v>industry</c:v>
              </c:pt>
              <c:pt idx="1">
                <c:v>patent offices</c:v>
              </c:pt>
              <c:pt idx="2">
                <c:v>other settings</c:v>
              </c:pt>
            </c:strLit>
          </c:cat>
          <c:val>
            <c:numLit>
              <c:formatCode>General</c:formatCode>
              <c:ptCount val="3"/>
              <c:pt idx="0">
                <c:v>0.81</c:v>
              </c:pt>
              <c:pt idx="1">
                <c:v>7.0000000000000007E-2</c:v>
              </c:pt>
              <c:pt idx="2">
                <c:v>0.13</c:v>
              </c:pt>
            </c:numLit>
          </c:val>
          <c:extLst>
            <c:ext xmlns:c16="http://schemas.microsoft.com/office/drawing/2014/chart" uri="{C3380CC4-5D6E-409C-BE32-E72D297353CC}">
              <c16:uniqueId val="{00000000-45D0-482E-95EB-9FB4774258FC}"/>
            </c:ext>
          </c:extLst>
        </c:ser>
        <c:dLbls>
          <c:showLegendKey val="0"/>
          <c:showVal val="0"/>
          <c:showCatName val="0"/>
          <c:showSerName val="0"/>
          <c:showPercent val="0"/>
          <c:showBubbleSize val="0"/>
          <c:showLeaderLines val="1"/>
        </c:dLbls>
        <c:firstSliceAng val="114"/>
        <c:holeSize val="75"/>
      </c:doughnutChart>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2.6184680718835777E-3"/>
          <c:w val="0.99300119115438401"/>
          <c:h val="0.99300119115438401"/>
        </c:manualLayout>
      </c:layout>
      <c:doughnutChart>
        <c:varyColors val="1"/>
        <c:ser>
          <c:idx val="0"/>
          <c:order val="0"/>
          <c:tx>
            <c:v>Spalte1</c:v>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3AF-4C2D-98CF-9530E480C5A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2-63AF-4C2D-98CF-9530E480C5A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3-63AF-4C2D-98CF-9530E480C5A8}"/>
              </c:ext>
            </c:extLst>
          </c:dPt>
          <c:cat>
            <c:strLit>
              <c:ptCount val="3"/>
              <c:pt idx="0">
                <c:v>English</c:v>
              </c:pt>
              <c:pt idx="1">
                <c:v>French</c:v>
              </c:pt>
              <c:pt idx="2">
                <c:v>German</c:v>
              </c:pt>
            </c:strLit>
          </c:cat>
          <c:val>
            <c:numLit>
              <c:formatCode>General</c:formatCode>
              <c:ptCount val="3"/>
              <c:pt idx="0">
                <c:v>382</c:v>
              </c:pt>
              <c:pt idx="1">
                <c:v>58</c:v>
              </c:pt>
              <c:pt idx="2">
                <c:v>37</c:v>
              </c:pt>
            </c:numLit>
          </c:val>
          <c:extLst>
            <c:ext xmlns:c16="http://schemas.microsoft.com/office/drawing/2014/chart" uri="{C3380CC4-5D6E-409C-BE32-E72D297353CC}">
              <c16:uniqueId val="{00000000-63AF-4C2D-98CF-9530E480C5A8}"/>
            </c:ext>
          </c:extLst>
        </c:ser>
        <c:dLbls>
          <c:showLegendKey val="0"/>
          <c:showVal val="0"/>
          <c:showCatName val="0"/>
          <c:showSerName val="0"/>
          <c:showPercent val="0"/>
          <c:showBubbleSize val="0"/>
          <c:showLeaderLines val="1"/>
        </c:dLbls>
        <c:firstSliceAng val="114"/>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6D01E84D-CFB8-C3E0-088E-4671E75C782D}"/>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4572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Arial" pitchFamily="34"/>
              </a:defRPr>
            </a:lvl1pPr>
          </a:lstStyle>
          <a:p>
            <a:pPr lvl="0"/>
            <a:endParaRPr lang="en-GB"/>
          </a:p>
        </p:txBody>
      </p:sp>
      <p:sp>
        <p:nvSpPr>
          <p:cNvPr id="3" name="Datumsplatzhalter 2">
            <a:extLst>
              <a:ext uri="{FF2B5EF4-FFF2-40B4-BE49-F238E27FC236}">
                <a16:creationId xmlns:a16="http://schemas.microsoft.com/office/drawing/2014/main" id="{7422CF47-21CB-FEEB-23BD-96244CE88342}"/>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4572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Arial" pitchFamily="34"/>
              </a:defRPr>
            </a:lvl1pPr>
          </a:lstStyle>
          <a:p>
            <a:pPr lvl="0"/>
            <a:fld id="{654A31F5-70A7-4722-9649-BAF68239225E}" type="datetime1">
              <a:rPr lang="en-GB"/>
              <a:pPr lvl="0"/>
              <a:t>21-09-2026</a:t>
            </a:fld>
            <a:endParaRPr lang="en-GB"/>
          </a:p>
        </p:txBody>
      </p:sp>
      <p:sp>
        <p:nvSpPr>
          <p:cNvPr id="4" name="Folienbildplatzhalter 3">
            <a:extLst>
              <a:ext uri="{FF2B5EF4-FFF2-40B4-BE49-F238E27FC236}">
                <a16:creationId xmlns:a16="http://schemas.microsoft.com/office/drawing/2014/main" id="{42FCFB0F-0569-76D9-F6EF-CA8E2C2AF0D9}"/>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txBody>
          <a:bodyPr/>
          <a:lstStyle/>
          <a:p>
            <a:endParaRPr lang="en-GB"/>
          </a:p>
        </p:txBody>
      </p:sp>
      <p:sp>
        <p:nvSpPr>
          <p:cNvPr id="5" name="Notizenplatzhalter 4">
            <a:extLst>
              <a:ext uri="{FF2B5EF4-FFF2-40B4-BE49-F238E27FC236}">
                <a16:creationId xmlns:a16="http://schemas.microsoft.com/office/drawing/2014/main" id="{474EA621-A24C-8368-90C1-366AA5888CA5}"/>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5">
            <a:extLst>
              <a:ext uri="{FF2B5EF4-FFF2-40B4-BE49-F238E27FC236}">
                <a16:creationId xmlns:a16="http://schemas.microsoft.com/office/drawing/2014/main" id="{23B22673-046E-C200-9D38-2581BAE48451}"/>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4572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Arial" pitchFamily="34"/>
              </a:defRPr>
            </a:lvl1pPr>
          </a:lstStyle>
          <a:p>
            <a:pPr lvl="0"/>
            <a:endParaRPr lang="en-GB"/>
          </a:p>
        </p:txBody>
      </p:sp>
      <p:sp>
        <p:nvSpPr>
          <p:cNvPr id="7" name="Foliennummernplatzhalter 6">
            <a:extLst>
              <a:ext uri="{FF2B5EF4-FFF2-40B4-BE49-F238E27FC236}">
                <a16:creationId xmlns:a16="http://schemas.microsoft.com/office/drawing/2014/main" id="{E03B446A-77DC-6AE5-AC3E-C7C8514259D2}"/>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4572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Arial" pitchFamily="34"/>
              </a:defRPr>
            </a:lvl1pPr>
          </a:lstStyle>
          <a:p>
            <a:pPr lvl="0"/>
            <a:fld id="{92367BEA-8FF2-4ACD-875E-DB9DBD6760E1}" type="slidenum">
              <a:t>‹#›</a:t>
            </a:fld>
            <a:endParaRPr lang="en-GB"/>
          </a:p>
        </p:txBody>
      </p:sp>
    </p:spTree>
    <p:extLst>
      <p:ext uri="{BB962C8B-B14F-4D97-AF65-F5344CB8AC3E}">
        <p14:creationId xmlns:p14="http://schemas.microsoft.com/office/powerpoint/2010/main" val="2579118793"/>
      </p:ext>
    </p:extLst>
  </p:cSld>
  <p:clrMap bg1="lt1" tx1="dk1" bg2="lt2" tx2="dk2" accent1="accent1" accent2="accent2" accent3="accent3" accent4="accent4" accent5="accent5" accent6="accent6" hlink="hlink" folHlink="folHlink"/>
  <p:notesStyle>
    <a:lvl1pPr marL="0" marR="0" lvl="0" indent="0" algn="l" defTabSz="685800" rtl="0" fontAlgn="auto" hangingPunct="1">
      <a:lnSpc>
        <a:spcPct val="100000"/>
      </a:lnSpc>
      <a:spcBef>
        <a:spcPts val="0"/>
      </a:spcBef>
      <a:spcAft>
        <a:spcPts val="0"/>
      </a:spcAft>
      <a:buNone/>
      <a:tabLst/>
      <a:defRPr lang="de-DE" sz="900" b="0" i="0" u="none" strike="noStrike" kern="1200" cap="none" spc="0" baseline="0">
        <a:solidFill>
          <a:srgbClr val="000000"/>
        </a:solidFill>
        <a:uFillTx/>
        <a:latin typeface="Arial" pitchFamily="34"/>
      </a:defRPr>
    </a:lvl1pPr>
    <a:lvl2pPr marL="342900" marR="0" lvl="1" indent="0" algn="l" defTabSz="685800" rtl="0" fontAlgn="auto" hangingPunct="1">
      <a:lnSpc>
        <a:spcPct val="100000"/>
      </a:lnSpc>
      <a:spcBef>
        <a:spcPts val="0"/>
      </a:spcBef>
      <a:spcAft>
        <a:spcPts val="0"/>
      </a:spcAft>
      <a:buNone/>
      <a:tabLst/>
      <a:defRPr lang="de-DE" sz="900" b="0" i="0" u="none" strike="noStrike" kern="1200" cap="none" spc="0" baseline="0">
        <a:solidFill>
          <a:srgbClr val="000000"/>
        </a:solidFill>
        <a:uFillTx/>
        <a:latin typeface="Arial" pitchFamily="34"/>
      </a:defRPr>
    </a:lvl2pPr>
    <a:lvl3pPr marL="685800" marR="0" lvl="2" indent="0" algn="l" defTabSz="685800" rtl="0" fontAlgn="auto" hangingPunct="1">
      <a:lnSpc>
        <a:spcPct val="100000"/>
      </a:lnSpc>
      <a:spcBef>
        <a:spcPts val="0"/>
      </a:spcBef>
      <a:spcAft>
        <a:spcPts val="0"/>
      </a:spcAft>
      <a:buNone/>
      <a:tabLst/>
      <a:defRPr lang="de-DE" sz="900" b="0" i="0" u="none" strike="noStrike" kern="1200" cap="none" spc="0" baseline="0">
        <a:solidFill>
          <a:srgbClr val="000000"/>
        </a:solidFill>
        <a:uFillTx/>
        <a:latin typeface="Arial" pitchFamily="34"/>
      </a:defRPr>
    </a:lvl3pPr>
    <a:lvl4pPr marL="1028700" marR="0" lvl="3" indent="0" algn="l" defTabSz="685800" rtl="0" fontAlgn="auto" hangingPunct="1">
      <a:lnSpc>
        <a:spcPct val="100000"/>
      </a:lnSpc>
      <a:spcBef>
        <a:spcPts val="0"/>
      </a:spcBef>
      <a:spcAft>
        <a:spcPts val="0"/>
      </a:spcAft>
      <a:buNone/>
      <a:tabLst/>
      <a:defRPr lang="de-DE" sz="900" b="0" i="0" u="none" strike="noStrike" kern="1200" cap="none" spc="0" baseline="0">
        <a:solidFill>
          <a:srgbClr val="000000"/>
        </a:solidFill>
        <a:uFillTx/>
        <a:latin typeface="Arial" pitchFamily="34"/>
      </a:defRPr>
    </a:lvl4pPr>
    <a:lvl5pPr marL="1371600" marR="0" lvl="4" indent="0" algn="l" defTabSz="685800" rtl="0" fontAlgn="auto" hangingPunct="1">
      <a:lnSpc>
        <a:spcPct val="100000"/>
      </a:lnSpc>
      <a:spcBef>
        <a:spcPts val="0"/>
      </a:spcBef>
      <a:spcAft>
        <a:spcPts val="0"/>
      </a:spcAft>
      <a:buNone/>
      <a:tabLst/>
      <a:defRPr lang="de-DE" sz="900" b="0" i="0" u="none" strike="noStrike" kern="1200" cap="none" spc="0" baseline="0">
        <a:solidFill>
          <a:srgbClr val="000000"/>
        </a:solidFill>
        <a:uFillTx/>
        <a:latin typeface="Arial" pitchFamily="34"/>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B862F43-A785-02D0-2084-68BA165113B2}"/>
              </a:ext>
            </a:extLst>
          </p:cNvPr>
          <p:cNvSpPr>
            <a:spLocks noGrp="1" noRot="1" noChangeAspect="1"/>
          </p:cNvSpPr>
          <p:nvPr>
            <p:ph type="sldImg"/>
          </p:nvPr>
        </p:nvSpPr>
        <p:spPr>
          <a:xfrm>
            <a:off x="685800" y="1143000"/>
            <a:ext cx="5486400" cy="3086100"/>
          </a:xfrm>
        </p:spPr>
        <p:txBody>
          <a:bodyPr/>
          <a:lstStyle/>
          <a:p>
            <a:endParaRPr lang="en-GB"/>
          </a:p>
        </p:txBody>
      </p:sp>
      <p:sp>
        <p:nvSpPr>
          <p:cNvPr id="3" name="Notizenplatzhalter 2">
            <a:extLst>
              <a:ext uri="{FF2B5EF4-FFF2-40B4-BE49-F238E27FC236}">
                <a16:creationId xmlns:a16="http://schemas.microsoft.com/office/drawing/2014/main" id="{EF883E55-2356-976B-FA0E-8B0F0188AE8A}"/>
              </a:ext>
            </a:extLst>
          </p:cNvPr>
          <p:cNvSpPr txBox="1">
            <a:spLocks noGrp="1"/>
          </p:cNvSpPr>
          <p:nvPr>
            <p:ph type="body" sz="quarter" idx="1"/>
          </p:nvPr>
        </p:nvSpPr>
        <p:spPr/>
        <p:txBody>
          <a:bodyPr/>
          <a:lstStyle/>
          <a:p>
            <a:pPr lvl="0"/>
            <a:r>
              <a:rPr lang="en-GB"/>
              <a:t>Generated by Copilot</a:t>
            </a:r>
            <a:br>
              <a:rPr lang="en-GB"/>
            </a:br>
            <a:br>
              <a:rPr lang="en-GB"/>
            </a:br>
            <a:r>
              <a:rPr lang="en-GB"/>
              <a:t>This slide introduces the EPAC reforms and highlights the certification timeline, specifically targeting August 2025. It sets the stage for discussing upcoming changes and improvements to the EPAC certification process, emphasizing the importance of these reforms for candidates and stakeholders involved in the certification journey. </a:t>
            </a:r>
            <a:br>
              <a:rPr lang="en-GB"/>
            </a:br>
            <a:r>
              <a:rPr lang="en-GB"/>
              <a:t>______</a:t>
            </a:r>
          </a:p>
          <a:p>
            <a:pPr lvl="0"/>
            <a:br>
              <a:rPr lang="en-GB"/>
            </a:br>
            <a:endParaRPr lang="en-GB"/>
          </a:p>
        </p:txBody>
      </p:sp>
      <p:sp>
        <p:nvSpPr>
          <p:cNvPr id="4" name="Foliennummernplatzhalter 3">
            <a:extLst>
              <a:ext uri="{FF2B5EF4-FFF2-40B4-BE49-F238E27FC236}">
                <a16:creationId xmlns:a16="http://schemas.microsoft.com/office/drawing/2014/main" id="{880CBC3B-0C70-9E36-0270-DC6F5D05AC4D}"/>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3962B4F-DA29-4365-B979-D62759D456E2}" type="slidenum">
              <a:t>1</a:t>
            </a:fld>
            <a:endParaRPr lang="en-GB" sz="1200" b="0" i="0" u="none" strike="noStrike" kern="1200" cap="none" spc="0" baseline="0">
              <a:solidFill>
                <a:srgbClr val="000000"/>
              </a:solidFill>
              <a:uFillTx/>
              <a:latin typeface="Arial" pitchFamily="34"/>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95C967-47C8-F816-773A-C135ED3F3B4B}"/>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3F9ECCA0-B88D-6FA1-910D-358516E7B485}"/>
              </a:ext>
            </a:extLst>
          </p:cNvPr>
          <p:cNvSpPr txBox="1">
            <a:spLocks noGrp="1"/>
          </p:cNvSpPr>
          <p:nvPr>
            <p:ph type="body" sz="quarter" idx="1"/>
          </p:nvPr>
        </p:nvSpPr>
        <p:spPr/>
        <p:txBody>
          <a:bodyPr/>
          <a:lstStyle/>
          <a:p>
            <a:pPr lvl="0"/>
            <a:r>
              <a:rPr lang="en-GB"/>
              <a:t>Generated by Copilot</a:t>
            </a:r>
            <a:br>
              <a:rPr lang="en-GB"/>
            </a:br>
            <a:br>
              <a:rPr lang="en-GB"/>
            </a:br>
            <a:r>
              <a:rPr lang="en-GB"/>
              <a:t>This slide explains the need for reforming EPAC. The current exam format is too rigid and interdependent, which contributes to a low overall pass rate, despite part 1 having up to an 80% pass rate. There is growing interest in the certification, but limited flexibility restricts participation. Additionally, the manual correction workload is high. The reform aligns with strategic plans for 2028 and supports Sustainable Development Goal 4, aiming to improve quality education and lifelong learning opportunities. </a:t>
            </a:r>
            <a:br>
              <a:rPr lang="en-GB"/>
            </a:br>
            <a:r>
              <a:rPr lang="en-GB"/>
              <a:t>______</a:t>
            </a:r>
          </a:p>
          <a:p>
            <a:pPr lvl="0"/>
            <a:br>
              <a:rPr lang="en-GB"/>
            </a:br>
            <a:endParaRPr lang="en-GB"/>
          </a:p>
        </p:txBody>
      </p:sp>
      <p:sp>
        <p:nvSpPr>
          <p:cNvPr id="4" name="Slide Number Placeholder 3">
            <a:extLst>
              <a:ext uri="{FF2B5EF4-FFF2-40B4-BE49-F238E27FC236}">
                <a16:creationId xmlns:a16="http://schemas.microsoft.com/office/drawing/2014/main" id="{96D5C965-E4A0-5EE0-8FBA-B5A1D486F427}"/>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A1CF3BE-D0F9-40E7-B92E-16273253D01E}" type="slidenum">
              <a:t>2</a:t>
            </a:fld>
            <a:endParaRPr lang="en-GB" sz="1200" b="0" i="0" u="none" strike="noStrike" kern="1200" cap="none" spc="0" baseline="0">
              <a:solidFill>
                <a:srgbClr val="000000"/>
              </a:solidFill>
              <a:uFillTx/>
              <a:latin typeface="Arial" pitchFamily="34"/>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356AE8-8F57-3DA0-35C3-248ADB7D0F6F}"/>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722CD933-CC12-A978-8770-3C9A4C52E67A}"/>
              </a:ext>
            </a:extLst>
          </p:cNvPr>
          <p:cNvSpPr txBox="1">
            <a:spLocks noGrp="1"/>
          </p:cNvSpPr>
          <p:nvPr>
            <p:ph type="body" sz="quarter" idx="1"/>
          </p:nvPr>
        </p:nvSpPr>
        <p:spPr/>
        <p:txBody>
          <a:bodyPr/>
          <a:lstStyle/>
          <a:p>
            <a:pPr lvl="0"/>
            <a:r>
              <a:rPr lang="en-GB"/>
              <a:t>Generated by Copilot</a:t>
            </a:r>
            <a:br>
              <a:rPr lang="en-GB"/>
            </a:br>
            <a:br>
              <a:rPr lang="en-GB"/>
            </a:br>
            <a:r>
              <a:rPr lang="en-GB"/>
              <a:t>This slide explains the need for reforming EPAC. The current exam format is too rigid and interdependent, which contributes to a low overall pass rate, despite part 1 having up to an 80% pass rate. There is growing interest in the certification, but limited flexibility restricts participation. Additionally, the manual correction workload is high. The reform aligns with strategic plans for 2028 and supports Sustainable Development Goal 4, aiming to improve quality education and lifelong learning opportunities. </a:t>
            </a:r>
            <a:br>
              <a:rPr lang="en-GB"/>
            </a:br>
            <a:r>
              <a:rPr lang="en-GB"/>
              <a:t>______</a:t>
            </a:r>
          </a:p>
          <a:p>
            <a:pPr lvl="0"/>
            <a:br>
              <a:rPr lang="en-GB"/>
            </a:br>
            <a:endParaRPr lang="en-GB"/>
          </a:p>
        </p:txBody>
      </p:sp>
      <p:sp>
        <p:nvSpPr>
          <p:cNvPr id="4" name="Slide Number Placeholder 3">
            <a:extLst>
              <a:ext uri="{FF2B5EF4-FFF2-40B4-BE49-F238E27FC236}">
                <a16:creationId xmlns:a16="http://schemas.microsoft.com/office/drawing/2014/main" id="{F75F101E-E05A-004D-78E3-5CF44910EC4A}"/>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5B64856-3762-4649-9DC5-7323A366BD1C}" type="slidenum">
              <a:t>3</a:t>
            </a:fld>
            <a:endParaRPr lang="en-GB" sz="1200" b="0" i="0" u="none" strike="noStrike" kern="1200" cap="none" spc="0" baseline="0">
              <a:solidFill>
                <a:srgbClr val="000000"/>
              </a:solidFill>
              <a:uFillTx/>
              <a:latin typeface="Arial" pitchFamily="34"/>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2FEB4D-9099-85E7-34FE-A50DF69CB6F4}"/>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2B133CA5-7C3E-8011-4007-4F9541C1327A}"/>
              </a:ext>
            </a:extLst>
          </p:cNvPr>
          <p:cNvSpPr txBox="1">
            <a:spLocks noGrp="1"/>
          </p:cNvSpPr>
          <p:nvPr>
            <p:ph type="body" sz="quarter" idx="1"/>
          </p:nvPr>
        </p:nvSpPr>
        <p:spPr/>
        <p:txBody>
          <a:bodyPr/>
          <a:lstStyle/>
          <a:p>
            <a:pPr lvl="0"/>
            <a:r>
              <a:rPr lang="en-GB"/>
              <a:t>Generated by Copilot</a:t>
            </a:r>
            <a:br>
              <a:rPr lang="en-GB"/>
            </a:br>
            <a:br>
              <a:rPr lang="en-GB"/>
            </a:br>
            <a:r>
              <a:rPr lang="en-GB"/>
              <a:t>This slide explains the need for reforming EPAC. The current exam format is too rigid and interdependent, which contributes to a low overall pass rate, despite part 1 having up to an 80% pass rate. There is growing interest in the certification, but limited flexibility restricts participation. Additionally, the manual correction workload is high. The reform aligns with strategic plans for 2028 and supports Sustainable Development Goal 4, aiming to improve quality education and lifelong learning opportunities. </a:t>
            </a:r>
            <a:br>
              <a:rPr lang="en-GB"/>
            </a:br>
            <a:r>
              <a:rPr lang="en-GB"/>
              <a:t>______</a:t>
            </a:r>
          </a:p>
          <a:p>
            <a:pPr lvl="0"/>
            <a:br>
              <a:rPr lang="en-GB"/>
            </a:br>
            <a:endParaRPr lang="en-GB"/>
          </a:p>
        </p:txBody>
      </p:sp>
      <p:sp>
        <p:nvSpPr>
          <p:cNvPr id="4" name="Slide Number Placeholder 3">
            <a:extLst>
              <a:ext uri="{FF2B5EF4-FFF2-40B4-BE49-F238E27FC236}">
                <a16:creationId xmlns:a16="http://schemas.microsoft.com/office/drawing/2014/main" id="{BA22A9D9-AA5E-68BA-1E3E-86B169520807}"/>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7E65C66-AFEE-495C-8741-92DEB7A77BD6}" type="slidenum">
              <a:t>4</a:t>
            </a:fld>
            <a:endParaRPr lang="en-GB" sz="1200" b="0" i="0" u="none" strike="noStrike" kern="1200" cap="none" spc="0" baseline="0">
              <a:solidFill>
                <a:srgbClr val="000000"/>
              </a:solidFill>
              <a:uFillTx/>
              <a:latin typeface="Arial" pitchFamily="34"/>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B27753-14D7-FA1F-B27D-D3F918B8DD09}"/>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EB5A866D-F377-6F32-2997-0513848FF344}"/>
              </a:ext>
            </a:extLst>
          </p:cNvPr>
          <p:cNvSpPr txBox="1">
            <a:spLocks noGrp="1"/>
          </p:cNvSpPr>
          <p:nvPr>
            <p:ph type="body" sz="quarter" idx="1"/>
          </p:nvPr>
        </p:nvSpPr>
        <p:spPr/>
        <p:txBody>
          <a:bodyPr/>
          <a:lstStyle/>
          <a:p>
            <a:pPr lvl="0"/>
            <a:r>
              <a:rPr lang="en-GB"/>
              <a:t>Generated by Copilot</a:t>
            </a:r>
            <a:br>
              <a:rPr lang="en-GB"/>
            </a:br>
            <a:br>
              <a:rPr lang="en-GB"/>
            </a:br>
            <a:r>
              <a:rPr lang="en-GB"/>
              <a:t>This slide explains the need for reforming EPAC. The current exam format is too rigid and interdependent, which contributes to a low overall pass rate, despite part 1 having up to an 80% pass rate. There is growing interest in the certification, but limited flexibility restricts participation. Additionally, the manual correction workload is high. The reform aligns with strategic plans for 2028 and supports Sustainable Development Goal 4, aiming to improve quality education and lifelong learning opportunities. </a:t>
            </a:r>
            <a:br>
              <a:rPr lang="en-GB"/>
            </a:br>
            <a:r>
              <a:rPr lang="en-GB"/>
              <a:t>______</a:t>
            </a:r>
          </a:p>
          <a:p>
            <a:pPr lvl="0"/>
            <a:br>
              <a:rPr lang="en-GB"/>
            </a:br>
            <a:endParaRPr lang="en-GB"/>
          </a:p>
        </p:txBody>
      </p:sp>
      <p:sp>
        <p:nvSpPr>
          <p:cNvPr id="4" name="Slide Number Placeholder 3">
            <a:extLst>
              <a:ext uri="{FF2B5EF4-FFF2-40B4-BE49-F238E27FC236}">
                <a16:creationId xmlns:a16="http://schemas.microsoft.com/office/drawing/2014/main" id="{D5186581-D892-4406-3D24-DB25B08FF22E}"/>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D599716-9281-4C43-AD6D-E0C23E9E3558}" type="slidenum">
              <a:t>5</a:t>
            </a:fld>
            <a:endParaRPr lang="en-GB" sz="1200" b="0" i="0" u="none" strike="noStrike" kern="1200" cap="none" spc="0" baseline="0">
              <a:solidFill>
                <a:srgbClr val="000000"/>
              </a:solidFill>
              <a:uFillTx/>
              <a:latin typeface="Arial" pitchFamily="34"/>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37619-0035-93CD-AE3B-92804757FA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E6F6B8-BD79-E574-1895-AEEF44B897EA}"/>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FD10C60F-26C5-D0E8-ABB4-372A2E8D8F6A}"/>
              </a:ext>
            </a:extLst>
          </p:cNvPr>
          <p:cNvSpPr txBox="1">
            <a:spLocks noGrp="1"/>
          </p:cNvSpPr>
          <p:nvPr>
            <p:ph type="body" sz="quarter" idx="1"/>
          </p:nvPr>
        </p:nvSpPr>
        <p:spPr/>
        <p:txBody>
          <a:bodyPr/>
          <a:lstStyle/>
          <a:p>
            <a:pPr lvl="0"/>
            <a:r>
              <a:rPr lang="en-GB"/>
              <a:t>Generated by Copilot</a:t>
            </a:r>
            <a:br>
              <a:rPr lang="en-GB"/>
            </a:br>
            <a:br>
              <a:rPr lang="en-GB"/>
            </a:br>
            <a:r>
              <a:rPr lang="en-GB"/>
              <a:t>This slide explains the need for reforming EPAC. The current exam format is too rigid and interdependent, which contributes to a low overall pass rate, despite part 1 having up to an 80% pass rate. There is growing interest in the certification, but limited flexibility restricts participation. Additionally, the manual correction workload is high. The reform aligns with strategic plans for 2028 and supports Sustainable Development Goal 4, aiming to improve quality education and lifelong learning opportunities. </a:t>
            </a:r>
            <a:br>
              <a:rPr lang="en-GB"/>
            </a:br>
            <a:r>
              <a:rPr lang="en-GB"/>
              <a:t>______</a:t>
            </a:r>
          </a:p>
          <a:p>
            <a:pPr lvl="0"/>
            <a:br>
              <a:rPr lang="en-GB"/>
            </a:br>
            <a:endParaRPr lang="en-GB"/>
          </a:p>
        </p:txBody>
      </p:sp>
      <p:sp>
        <p:nvSpPr>
          <p:cNvPr id="4" name="Slide Number Placeholder 3">
            <a:extLst>
              <a:ext uri="{FF2B5EF4-FFF2-40B4-BE49-F238E27FC236}">
                <a16:creationId xmlns:a16="http://schemas.microsoft.com/office/drawing/2014/main" id="{6B44091A-85EF-19E9-B980-C371C87D12AD}"/>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D599716-9281-4C43-AD6D-E0C23E9E3558}" type="slidenum">
              <a:t>6</a:t>
            </a:fld>
            <a:endParaRPr lang="en-GB" sz="1200" b="0" i="0" u="none" strike="noStrike" kern="1200" cap="none" spc="0" baseline="0">
              <a:solidFill>
                <a:srgbClr val="000000"/>
              </a:solidFill>
              <a:uFillTx/>
              <a:latin typeface="Arial" pitchFamily="34"/>
            </a:endParaRPr>
          </a:p>
        </p:txBody>
      </p:sp>
    </p:spTree>
    <p:extLst>
      <p:ext uri="{BB962C8B-B14F-4D97-AF65-F5344CB8AC3E}">
        <p14:creationId xmlns:p14="http://schemas.microsoft.com/office/powerpoint/2010/main" val="2211533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33BD5A3-AF9E-74CF-8D34-3AC055E07379}"/>
              </a:ext>
            </a:extLst>
          </p:cNvPr>
          <p:cNvSpPr>
            <a:spLocks noGrp="1" noRot="1" noChangeAspect="1"/>
          </p:cNvSpPr>
          <p:nvPr>
            <p:ph type="sldImg"/>
          </p:nvPr>
        </p:nvSpPr>
        <p:spPr>
          <a:xfrm>
            <a:off x="685800" y="1143000"/>
            <a:ext cx="5486400" cy="3086100"/>
          </a:xfrm>
        </p:spPr>
        <p:txBody>
          <a:bodyPr/>
          <a:lstStyle/>
          <a:p>
            <a:endParaRPr lang="en-GB"/>
          </a:p>
        </p:txBody>
      </p:sp>
      <p:sp>
        <p:nvSpPr>
          <p:cNvPr id="3" name="Notizenplatzhalter 2">
            <a:extLst>
              <a:ext uri="{FF2B5EF4-FFF2-40B4-BE49-F238E27FC236}">
                <a16:creationId xmlns:a16="http://schemas.microsoft.com/office/drawing/2014/main" id="{52DC41B1-8798-3215-7A47-F67E10C44A8A}"/>
              </a:ext>
            </a:extLst>
          </p:cNvPr>
          <p:cNvSpPr txBox="1">
            <a:spLocks noGrp="1"/>
          </p:cNvSpPr>
          <p:nvPr>
            <p:ph type="body" sz="quarter" idx="1"/>
          </p:nvPr>
        </p:nvSpPr>
        <p:spPr/>
        <p:txBody>
          <a:bodyPr/>
          <a:lstStyle/>
          <a:p>
            <a:endParaRPr lang="en-GB"/>
          </a:p>
        </p:txBody>
      </p:sp>
      <p:sp>
        <p:nvSpPr>
          <p:cNvPr id="4" name="Foliennummernplatzhalter 3">
            <a:extLst>
              <a:ext uri="{FF2B5EF4-FFF2-40B4-BE49-F238E27FC236}">
                <a16:creationId xmlns:a16="http://schemas.microsoft.com/office/drawing/2014/main" id="{AD8ABF27-8926-9388-4FB9-1D336C8413A9}"/>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0AE2F83-173E-406E-8621-E0BD53F0A167}" type="slidenum">
              <a:t>7</a:t>
            </a:fld>
            <a:endParaRPr lang="en-GB" sz="1200" b="0" i="0" u="none" strike="noStrike" kern="1200" cap="none" spc="0" baseline="0">
              <a:solidFill>
                <a:srgbClr val="000000"/>
              </a:solidFill>
              <a:uFillTx/>
              <a:latin typeface="Arial" pitchFamily="34"/>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94FFA88-D204-14CC-AD24-44EDB546376C}"/>
              </a:ext>
            </a:extLst>
          </p:cNvPr>
          <p:cNvSpPr>
            <a:spLocks noGrp="1" noRot="1" noChangeAspect="1"/>
          </p:cNvSpPr>
          <p:nvPr>
            <p:ph type="sldImg"/>
          </p:nvPr>
        </p:nvSpPr>
        <p:spPr>
          <a:xfrm>
            <a:off x="685800" y="1143000"/>
            <a:ext cx="5486400" cy="3086100"/>
          </a:xfrm>
        </p:spPr>
        <p:txBody>
          <a:bodyPr/>
          <a:lstStyle/>
          <a:p>
            <a:endParaRPr lang="en-GB"/>
          </a:p>
        </p:txBody>
      </p:sp>
      <p:sp>
        <p:nvSpPr>
          <p:cNvPr id="3" name="Notizenplatzhalter 2">
            <a:extLst>
              <a:ext uri="{FF2B5EF4-FFF2-40B4-BE49-F238E27FC236}">
                <a16:creationId xmlns:a16="http://schemas.microsoft.com/office/drawing/2014/main" id="{4DD5E823-56D0-0177-D5FE-9A90E65363D8}"/>
              </a:ext>
            </a:extLst>
          </p:cNvPr>
          <p:cNvSpPr txBox="1">
            <a:spLocks noGrp="1"/>
          </p:cNvSpPr>
          <p:nvPr>
            <p:ph type="body" sz="quarter" idx="1"/>
          </p:nvPr>
        </p:nvSpPr>
        <p:spPr/>
        <p:txBody>
          <a:bodyPr/>
          <a:lstStyle/>
          <a:p>
            <a:pPr lvl="0"/>
            <a:r>
              <a:rPr lang="en-GB"/>
              <a:t>Generated by Copilot</a:t>
            </a:r>
            <a:br>
              <a:rPr lang="en-GB"/>
            </a:br>
            <a:br>
              <a:rPr lang="en-GB"/>
            </a:br>
            <a:r>
              <a:rPr lang="en-GB"/>
              <a:t>This slide is intended to present the new EPAC modules along with their titles and focus areas. Although the slide content is not detailed here, it likely outlines the specific subjects covered in each module, providing clarity on the modular structure and how it addresses different aspects of the patent profession. </a:t>
            </a:r>
            <a:br>
              <a:rPr lang="en-GB"/>
            </a:br>
            <a:r>
              <a:rPr lang="en-GB"/>
              <a:t>______</a:t>
            </a:r>
          </a:p>
          <a:p>
            <a:pPr lvl="0"/>
            <a:br>
              <a:rPr lang="en-GB"/>
            </a:br>
            <a:endParaRPr lang="en-GB"/>
          </a:p>
        </p:txBody>
      </p:sp>
      <p:sp>
        <p:nvSpPr>
          <p:cNvPr id="4" name="Foliennummernplatzhalter 3">
            <a:extLst>
              <a:ext uri="{FF2B5EF4-FFF2-40B4-BE49-F238E27FC236}">
                <a16:creationId xmlns:a16="http://schemas.microsoft.com/office/drawing/2014/main" id="{8E3EA44D-D6B0-93A2-F5E8-A2D00172BF7C}"/>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0C411A4-ADD0-4959-A585-03A2B5CC76EF}" type="slidenum">
              <a:t>9</a:t>
            </a:fld>
            <a:endParaRPr lang="en-GB" sz="1200" b="0" i="0" u="none" strike="noStrike" kern="1200" cap="none" spc="0" baseline="0">
              <a:solidFill>
                <a:srgbClr val="000000"/>
              </a:solidFill>
              <a:uFillTx/>
              <a:latin typeface="Arial" pitchFamily="34"/>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464C6D-1331-D358-AED7-3676DCA2AAD4}"/>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77901DA2-32CE-AAD9-C981-557206254A96}"/>
              </a:ext>
            </a:extLst>
          </p:cNvPr>
          <p:cNvSpPr txBox="1">
            <a:spLocks noGrp="1"/>
          </p:cNvSpPr>
          <p:nvPr>
            <p:ph type="body" sz="quarter" idx="1"/>
          </p:nvPr>
        </p:nvSpPr>
        <p:spPr/>
        <p:txBody>
          <a:bodyPr/>
          <a:lstStyle/>
          <a:p>
            <a:pPr lvl="0"/>
            <a:r>
              <a:rPr lang="en-GB"/>
              <a:t>Generated by Copilot</a:t>
            </a:r>
            <a:br>
              <a:rPr lang="en-GB"/>
            </a:br>
            <a:br>
              <a:rPr lang="en-GB"/>
            </a:br>
            <a:r>
              <a:rPr lang="en-GB"/>
              <a:t>This slide explains the need for reforming EPAC. The current exam format is too rigid and interdependent, which contributes to a low overall pass rate, despite part 1 having up to an 80% pass rate. There is growing interest in the certification, but limited flexibility restricts participation. Additionally, the manual correction workload is high. The reform aligns with strategic plans for 2028 and supports Sustainable Development Goal 4, aiming to improve quality education and lifelong learning opportunities. </a:t>
            </a:r>
            <a:br>
              <a:rPr lang="en-GB"/>
            </a:br>
            <a:r>
              <a:rPr lang="en-GB"/>
              <a:t>______</a:t>
            </a:r>
          </a:p>
          <a:p>
            <a:pPr lvl="0"/>
            <a:br>
              <a:rPr lang="en-GB"/>
            </a:br>
            <a:endParaRPr lang="en-GB"/>
          </a:p>
        </p:txBody>
      </p:sp>
      <p:sp>
        <p:nvSpPr>
          <p:cNvPr id="4" name="Slide Number Placeholder 3">
            <a:extLst>
              <a:ext uri="{FF2B5EF4-FFF2-40B4-BE49-F238E27FC236}">
                <a16:creationId xmlns:a16="http://schemas.microsoft.com/office/drawing/2014/main" id="{86585591-2B58-2F7F-CB6B-DE1176BE9E39}"/>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5419D8A-070C-4731-AF08-96FCE2CC0591}" type="slidenum">
              <a:t>10</a:t>
            </a:fld>
            <a:endParaRPr lang="en-GB" sz="1200" b="0" i="0" u="none" strike="noStrike" kern="1200" cap="none" spc="0" baseline="0">
              <a:solidFill>
                <a:srgbClr val="000000"/>
              </a:solidFill>
              <a:uFillTx/>
              <a:latin typeface="Arial" pitchFamily="34"/>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C103BA-07ED-6B91-D0E3-8CD04EBCA80F}"/>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628EDC4A-38D0-7DAA-1CF6-AADAD7A68B27}"/>
              </a:ext>
            </a:extLst>
          </p:cNvPr>
          <p:cNvSpPr txBox="1">
            <a:spLocks noGrp="1"/>
          </p:cNvSpPr>
          <p:nvPr>
            <p:ph type="body" sz="quarter" idx="1"/>
          </p:nvPr>
        </p:nvSpPr>
        <p:spPr/>
        <p:txBody>
          <a:bodyPr/>
          <a:lstStyle/>
          <a:p>
            <a:pPr lvl="0"/>
            <a:r>
              <a:rPr lang="en-GB"/>
              <a:t>Generated by Copilot</a:t>
            </a:r>
            <a:br>
              <a:rPr lang="en-GB"/>
            </a:br>
            <a:br>
              <a:rPr lang="en-GB"/>
            </a:br>
            <a:r>
              <a:rPr lang="en-GB"/>
              <a:t>This slide explains the need for reforming EPAC. The current exam format is too rigid and interdependent, which contributes to a low overall pass rate, despite part 1 having up to an 80% pass rate. There is growing interest in the certification, but limited flexibility restricts participation. Additionally, the manual correction workload is high. The reform aligns with strategic plans for 2028 and supports Sustainable Development Goal 4, aiming to improve quality education and lifelong learning opportunities. </a:t>
            </a:r>
            <a:br>
              <a:rPr lang="en-GB"/>
            </a:br>
            <a:r>
              <a:rPr lang="en-GB"/>
              <a:t>______</a:t>
            </a:r>
          </a:p>
          <a:p>
            <a:pPr lvl="0"/>
            <a:br>
              <a:rPr lang="en-GB"/>
            </a:br>
            <a:endParaRPr lang="en-GB"/>
          </a:p>
        </p:txBody>
      </p:sp>
      <p:sp>
        <p:nvSpPr>
          <p:cNvPr id="4" name="Slide Number Placeholder 3">
            <a:extLst>
              <a:ext uri="{FF2B5EF4-FFF2-40B4-BE49-F238E27FC236}">
                <a16:creationId xmlns:a16="http://schemas.microsoft.com/office/drawing/2014/main" id="{D7E00A0B-3D5B-C330-9D67-76F2594561C1}"/>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AD902CA-F620-4432-9B24-8CF6B41B4E78}" type="slidenum">
              <a:t>11</a:t>
            </a:fld>
            <a:endParaRPr lang="en-GB" sz="1200" b="0" i="0" u="none" strike="noStrike" kern="1200" cap="none" spc="0" baseline="0">
              <a:solidFill>
                <a:srgbClr val="000000"/>
              </a:solidFill>
              <a:uFillTx/>
              <a:latin typeface="Arial" pitchFamily="34"/>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4BADCC-1377-5960-9306-33C06511373D}"/>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2ED29A59-2802-2FCD-01EC-6C9BB205A6B6}"/>
              </a:ext>
            </a:extLst>
          </p:cNvPr>
          <p:cNvSpPr txBox="1">
            <a:spLocks noGrp="1"/>
          </p:cNvSpPr>
          <p:nvPr>
            <p:ph type="body" sz="quarter" idx="1"/>
          </p:nvPr>
        </p:nvSpPr>
        <p:spPr/>
        <p:txBody>
          <a:bodyPr/>
          <a:lstStyle/>
          <a:p>
            <a:pPr lvl="0"/>
            <a:r>
              <a:rPr lang="en-GB"/>
              <a:t>Generated by Copilot</a:t>
            </a:r>
            <a:br>
              <a:rPr lang="en-GB"/>
            </a:br>
            <a:br>
              <a:rPr lang="en-GB"/>
            </a:br>
            <a:r>
              <a:rPr lang="en-GB"/>
              <a:t>This slide explains the need for reforming EPAC. The current exam format is too rigid and interdependent, which contributes to a low overall pass rate, despite part 1 having up to an 80% pass rate. There is growing interest in the certification, but limited flexibility restricts participation. Additionally, the manual correction workload is high. The reform aligns with strategic plans for 2028 and supports Sustainable Development Goal 4, aiming to improve quality education and lifelong learning opportunities. </a:t>
            </a:r>
            <a:br>
              <a:rPr lang="en-GB"/>
            </a:br>
            <a:r>
              <a:rPr lang="en-GB"/>
              <a:t>______</a:t>
            </a:r>
          </a:p>
          <a:p>
            <a:pPr lvl="0"/>
            <a:br>
              <a:rPr lang="en-GB"/>
            </a:br>
            <a:endParaRPr lang="en-GB"/>
          </a:p>
        </p:txBody>
      </p:sp>
      <p:sp>
        <p:nvSpPr>
          <p:cNvPr id="4" name="Slide Number Placeholder 3">
            <a:extLst>
              <a:ext uri="{FF2B5EF4-FFF2-40B4-BE49-F238E27FC236}">
                <a16:creationId xmlns:a16="http://schemas.microsoft.com/office/drawing/2014/main" id="{C72253A1-B997-9449-F666-C598DD670624}"/>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0AB18C9-4D4A-4ADF-B3C0-A5901EA12081}" type="slidenum">
              <a:t>13</a:t>
            </a:fld>
            <a:endParaRPr lang="en-GB" sz="1200" b="0" i="0" u="none" strike="noStrike" kern="1200" cap="none" spc="0" baseline="0">
              <a:solidFill>
                <a:srgbClr val="000000"/>
              </a:solidFill>
              <a:uFillTx/>
              <a:latin typeface="Arial" pitchFamily="34"/>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01">
    <p:bg>
      <p:bgPr>
        <a:blipFill>
          <a:blip r:embed="rId2"/>
          <a:stretch>
            <a:fillRect/>
          </a:stretch>
        </a:blipFill>
        <a:effectLst/>
      </p:bgPr>
    </p:bg>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FEFF1B29-841D-79D1-E721-47A489EEE4AF}"/>
              </a:ext>
            </a:extLst>
          </p:cNvPr>
          <p:cNvSpPr txBox="1">
            <a:spLocks noGrp="1"/>
          </p:cNvSpPr>
          <p:nvPr>
            <p:ph type="subTitle" idx="1"/>
          </p:nvPr>
        </p:nvSpPr>
        <p:spPr>
          <a:xfrm>
            <a:off x="684208" y="2732483"/>
            <a:ext cx="8116891" cy="1503849"/>
          </a:xfrm>
        </p:spPr>
        <p:txBody>
          <a:bodyPr/>
          <a:lstStyle>
            <a:lvl1pPr marL="0" indent="0" defTabSz="685800">
              <a:lnSpc>
                <a:spcPct val="100000"/>
              </a:lnSpc>
              <a:defRPr sz="900" cap="all">
                <a:solidFill>
                  <a:srgbClr val="FFFFFF"/>
                </a:solidFill>
                <a:cs typeface="Arial" pitchFamily="34"/>
              </a:defRPr>
            </a:lvl1pPr>
          </a:lstStyle>
          <a:p>
            <a:pPr lvl="0"/>
            <a:r>
              <a:rPr lang="en-US"/>
              <a:t>Name surname | position department | date</a:t>
            </a:r>
          </a:p>
        </p:txBody>
      </p:sp>
      <p:sp>
        <p:nvSpPr>
          <p:cNvPr id="3" name="Textfeld 19">
            <a:extLst>
              <a:ext uri="{FF2B5EF4-FFF2-40B4-BE49-F238E27FC236}">
                <a16:creationId xmlns:a16="http://schemas.microsoft.com/office/drawing/2014/main" id="{3E869298-00D9-B59A-243F-9E6C95A95BBF}"/>
              </a:ext>
            </a:extLst>
          </p:cNvPr>
          <p:cNvSpPr txBox="1"/>
          <p:nvPr/>
        </p:nvSpPr>
        <p:spPr>
          <a:xfrm>
            <a:off x="8379415" y="4452670"/>
            <a:ext cx="431203" cy="153884"/>
          </a:xfrm>
          <a:prstGeom prst="rect">
            <a:avLst/>
          </a:prstGeom>
          <a:noFill/>
          <a:ln cap="flat">
            <a:noFill/>
          </a:ln>
        </p:spPr>
        <p:txBody>
          <a:bodyPr vert="horz" wrap="non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none" spc="0" baseline="0">
                <a:solidFill>
                  <a:srgbClr val="FFFFFF"/>
                </a:solidFill>
                <a:uFillTx/>
                <a:latin typeface="Arial"/>
              </a:rPr>
              <a:t>epo.org</a:t>
            </a:r>
          </a:p>
        </p:txBody>
      </p:sp>
      <p:cxnSp>
        <p:nvCxnSpPr>
          <p:cNvPr id="4" name="Gerader Verbinder 23">
            <a:extLst>
              <a:ext uri="{FF2B5EF4-FFF2-40B4-BE49-F238E27FC236}">
                <a16:creationId xmlns:a16="http://schemas.microsoft.com/office/drawing/2014/main" id="{424F6865-B4A8-05B0-81E9-4B495758A234}"/>
              </a:ext>
            </a:extLst>
          </p:cNvPr>
          <p:cNvCxnSpPr/>
          <p:nvPr/>
        </p:nvCxnSpPr>
        <p:spPr>
          <a:xfrm>
            <a:off x="684208" y="2693191"/>
            <a:ext cx="8116892" cy="0"/>
          </a:xfrm>
          <a:prstGeom prst="straightConnector1">
            <a:avLst/>
          </a:prstGeom>
          <a:noFill/>
          <a:ln w="6345" cap="flat">
            <a:solidFill>
              <a:srgbClr val="FFFFFF"/>
            </a:solidFill>
            <a:custDash>
              <a:ds d="100000" sp="100000"/>
            </a:custDash>
            <a:miter/>
          </a:ln>
        </p:spPr>
      </p:cxnSp>
    </p:spTree>
    <p:extLst>
      <p:ext uri="{BB962C8B-B14F-4D97-AF65-F5344CB8AC3E}">
        <p14:creationId xmlns:p14="http://schemas.microsoft.com/office/powerpoint/2010/main" val="243857887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02">
    <p:bg>
      <p:bgPr>
        <a:blipFill>
          <a:blip r:embed="rId2"/>
          <a:stretch>
            <a:fillRect/>
          </a:stretch>
        </a:blipFill>
        <a:effectLst/>
      </p:bgPr>
    </p:bg>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E801E472-EC27-1BCD-B5D8-9599061B349F}"/>
              </a:ext>
            </a:extLst>
          </p:cNvPr>
          <p:cNvSpPr txBox="1">
            <a:spLocks noGrp="1"/>
          </p:cNvSpPr>
          <p:nvPr>
            <p:ph type="subTitle" idx="1"/>
          </p:nvPr>
        </p:nvSpPr>
        <p:spPr>
          <a:xfrm>
            <a:off x="684208" y="2732483"/>
            <a:ext cx="8116891" cy="1503849"/>
          </a:xfrm>
        </p:spPr>
        <p:txBody>
          <a:bodyPr/>
          <a:lstStyle>
            <a:lvl1pPr marL="0" indent="0" defTabSz="685800">
              <a:lnSpc>
                <a:spcPct val="100000"/>
              </a:lnSpc>
              <a:defRPr sz="900" cap="all">
                <a:solidFill>
                  <a:srgbClr val="FFFFFF"/>
                </a:solidFill>
                <a:cs typeface="Arial" pitchFamily="34"/>
              </a:defRPr>
            </a:lvl1pPr>
          </a:lstStyle>
          <a:p>
            <a:pPr lvl="0"/>
            <a:r>
              <a:rPr lang="en-US"/>
              <a:t>Name surname | position department | date</a:t>
            </a:r>
          </a:p>
        </p:txBody>
      </p:sp>
      <p:sp>
        <p:nvSpPr>
          <p:cNvPr id="3" name="Textfeld 19">
            <a:extLst>
              <a:ext uri="{FF2B5EF4-FFF2-40B4-BE49-F238E27FC236}">
                <a16:creationId xmlns:a16="http://schemas.microsoft.com/office/drawing/2014/main" id="{E95FB5FD-4056-8FDB-E79E-1969B68ECD25}"/>
              </a:ext>
            </a:extLst>
          </p:cNvPr>
          <p:cNvSpPr txBox="1"/>
          <p:nvPr/>
        </p:nvSpPr>
        <p:spPr>
          <a:xfrm>
            <a:off x="8379415" y="4452670"/>
            <a:ext cx="431203" cy="153884"/>
          </a:xfrm>
          <a:prstGeom prst="rect">
            <a:avLst/>
          </a:prstGeom>
          <a:noFill/>
          <a:ln cap="flat">
            <a:noFill/>
          </a:ln>
        </p:spPr>
        <p:txBody>
          <a:bodyPr vert="horz" wrap="non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none" spc="0" baseline="0">
                <a:solidFill>
                  <a:srgbClr val="FFFFFF"/>
                </a:solidFill>
                <a:uFillTx/>
                <a:latin typeface="Arial"/>
              </a:rPr>
              <a:t>epo.org</a:t>
            </a:r>
          </a:p>
        </p:txBody>
      </p:sp>
      <p:cxnSp>
        <p:nvCxnSpPr>
          <p:cNvPr id="4" name="Gerader Verbinder 23">
            <a:extLst>
              <a:ext uri="{FF2B5EF4-FFF2-40B4-BE49-F238E27FC236}">
                <a16:creationId xmlns:a16="http://schemas.microsoft.com/office/drawing/2014/main" id="{F0B489B8-1F0E-5917-7920-745C9F1DEF38}"/>
              </a:ext>
            </a:extLst>
          </p:cNvPr>
          <p:cNvCxnSpPr/>
          <p:nvPr/>
        </p:nvCxnSpPr>
        <p:spPr>
          <a:xfrm>
            <a:off x="684208" y="2693191"/>
            <a:ext cx="8116892" cy="0"/>
          </a:xfrm>
          <a:prstGeom prst="straightConnector1">
            <a:avLst/>
          </a:prstGeom>
          <a:noFill/>
          <a:ln w="6345" cap="flat">
            <a:solidFill>
              <a:srgbClr val="FFFFFF"/>
            </a:solidFill>
            <a:custDash>
              <a:ds d="100000" sp="100000"/>
            </a:custDash>
            <a:miter/>
          </a:ln>
        </p:spPr>
      </p:cxnSp>
      <p:pic>
        <p:nvPicPr>
          <p:cNvPr id="5" name="EPO LOGO-50 Years EPC-2-white-01.png" descr="EPO LOGO-50 Years EPC-2-white-01.png">
            <a:extLst>
              <a:ext uri="{FF2B5EF4-FFF2-40B4-BE49-F238E27FC236}">
                <a16:creationId xmlns:a16="http://schemas.microsoft.com/office/drawing/2014/main" id="{B318644A-A166-177C-A8B3-176A752212FB}"/>
              </a:ext>
            </a:extLst>
          </p:cNvPr>
          <p:cNvPicPr>
            <a:picLocks noChangeAspect="1"/>
          </p:cNvPicPr>
          <p:nvPr/>
        </p:nvPicPr>
        <p:blipFill>
          <a:blip r:embed="rId3"/>
          <a:stretch>
            <a:fillRect/>
          </a:stretch>
        </p:blipFill>
        <p:spPr>
          <a:xfrm>
            <a:off x="335758" y="336106"/>
            <a:ext cx="1972799" cy="354275"/>
          </a:xfrm>
          <a:prstGeom prst="rect">
            <a:avLst/>
          </a:prstGeom>
          <a:noFill/>
          <a:ln cap="flat">
            <a:noFill/>
          </a:ln>
        </p:spPr>
      </p:pic>
    </p:spTree>
    <p:extLst>
      <p:ext uri="{BB962C8B-B14F-4D97-AF65-F5344CB8AC3E}">
        <p14:creationId xmlns:p14="http://schemas.microsoft.com/office/powerpoint/2010/main" val="1531112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03">
    <p:bg>
      <p:bgPr>
        <a:blipFill>
          <a:blip r:embed="rId2"/>
          <a:stretch>
            <a:fillRect/>
          </a:stretch>
        </a:blipFill>
        <a:effectLst/>
      </p:bgPr>
    </p:bg>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D336D556-8DA3-DD9E-7098-46273B4844FB}"/>
              </a:ext>
            </a:extLst>
          </p:cNvPr>
          <p:cNvSpPr txBox="1">
            <a:spLocks noGrp="1"/>
          </p:cNvSpPr>
          <p:nvPr>
            <p:ph type="subTitle" idx="1"/>
          </p:nvPr>
        </p:nvSpPr>
        <p:spPr>
          <a:xfrm>
            <a:off x="684208" y="2732483"/>
            <a:ext cx="8116891" cy="1503849"/>
          </a:xfrm>
        </p:spPr>
        <p:txBody>
          <a:bodyPr/>
          <a:lstStyle>
            <a:lvl1pPr marL="0" indent="0" defTabSz="685800">
              <a:lnSpc>
                <a:spcPct val="100000"/>
              </a:lnSpc>
              <a:defRPr sz="900" cap="all">
                <a:solidFill>
                  <a:srgbClr val="FFFFFF"/>
                </a:solidFill>
                <a:cs typeface="Arial" pitchFamily="34"/>
              </a:defRPr>
            </a:lvl1pPr>
          </a:lstStyle>
          <a:p>
            <a:pPr lvl="0"/>
            <a:r>
              <a:rPr lang="en-US"/>
              <a:t>Name surname | position department | date</a:t>
            </a:r>
          </a:p>
        </p:txBody>
      </p:sp>
      <p:sp>
        <p:nvSpPr>
          <p:cNvPr id="3" name="Textfeld 19">
            <a:extLst>
              <a:ext uri="{FF2B5EF4-FFF2-40B4-BE49-F238E27FC236}">
                <a16:creationId xmlns:a16="http://schemas.microsoft.com/office/drawing/2014/main" id="{BF995298-1615-8DA5-7A54-0F5C7072F814}"/>
              </a:ext>
            </a:extLst>
          </p:cNvPr>
          <p:cNvSpPr txBox="1"/>
          <p:nvPr/>
        </p:nvSpPr>
        <p:spPr>
          <a:xfrm>
            <a:off x="8379415" y="4452670"/>
            <a:ext cx="431203" cy="153884"/>
          </a:xfrm>
          <a:prstGeom prst="rect">
            <a:avLst/>
          </a:prstGeom>
          <a:noFill/>
          <a:ln cap="flat">
            <a:noFill/>
          </a:ln>
        </p:spPr>
        <p:txBody>
          <a:bodyPr vert="horz" wrap="non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none" spc="0" baseline="0">
                <a:solidFill>
                  <a:srgbClr val="FFFFFF"/>
                </a:solidFill>
                <a:uFillTx/>
                <a:latin typeface="Arial"/>
              </a:rPr>
              <a:t>epo.org</a:t>
            </a:r>
          </a:p>
        </p:txBody>
      </p:sp>
      <p:cxnSp>
        <p:nvCxnSpPr>
          <p:cNvPr id="4" name="Gerader Verbinder 23">
            <a:extLst>
              <a:ext uri="{FF2B5EF4-FFF2-40B4-BE49-F238E27FC236}">
                <a16:creationId xmlns:a16="http://schemas.microsoft.com/office/drawing/2014/main" id="{82700A9A-D91C-8704-F67E-0C5483C3BBA5}"/>
              </a:ext>
            </a:extLst>
          </p:cNvPr>
          <p:cNvCxnSpPr/>
          <p:nvPr/>
        </p:nvCxnSpPr>
        <p:spPr>
          <a:xfrm>
            <a:off x="684208" y="2693191"/>
            <a:ext cx="8116892" cy="0"/>
          </a:xfrm>
          <a:prstGeom prst="straightConnector1">
            <a:avLst/>
          </a:prstGeom>
          <a:noFill/>
          <a:ln w="6345" cap="flat">
            <a:solidFill>
              <a:srgbClr val="FFFFFF"/>
            </a:solidFill>
            <a:custDash>
              <a:ds d="100000" sp="100000"/>
            </a:custDash>
            <a:miter/>
          </a:ln>
        </p:spPr>
      </p:cxnSp>
      <p:pic>
        <p:nvPicPr>
          <p:cNvPr id="5" name="EPO LOGO-50 Years EPC-2-white-01.png" descr="EPO LOGO-50 Years EPC-2-white-01.png">
            <a:extLst>
              <a:ext uri="{FF2B5EF4-FFF2-40B4-BE49-F238E27FC236}">
                <a16:creationId xmlns:a16="http://schemas.microsoft.com/office/drawing/2014/main" id="{ED76D9A8-55E8-BBB5-D0B5-D9FD1C551DC6}"/>
              </a:ext>
            </a:extLst>
          </p:cNvPr>
          <p:cNvPicPr>
            <a:picLocks noChangeAspect="1"/>
          </p:cNvPicPr>
          <p:nvPr/>
        </p:nvPicPr>
        <p:blipFill>
          <a:blip r:embed="rId3"/>
          <a:stretch>
            <a:fillRect/>
          </a:stretch>
        </p:blipFill>
        <p:spPr>
          <a:xfrm>
            <a:off x="335758" y="336106"/>
            <a:ext cx="1972799" cy="354275"/>
          </a:xfrm>
          <a:prstGeom prst="rect">
            <a:avLst/>
          </a:prstGeom>
          <a:noFill/>
          <a:ln cap="flat">
            <a:noFill/>
          </a:ln>
        </p:spPr>
      </p:pic>
    </p:spTree>
    <p:extLst>
      <p:ext uri="{BB962C8B-B14F-4D97-AF65-F5344CB8AC3E}">
        <p14:creationId xmlns:p14="http://schemas.microsoft.com/office/powerpoint/2010/main" val="424690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04">
    <p:bg>
      <p:bgPr>
        <a:blipFill>
          <a:blip r:embed="rId2"/>
          <a:stretch>
            <a:fillRect/>
          </a:stretch>
        </a:blipFill>
        <a:effectLst/>
      </p:bgPr>
    </p:bg>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AC825311-7A17-DA15-781F-050411B8DFDB}"/>
              </a:ext>
            </a:extLst>
          </p:cNvPr>
          <p:cNvSpPr txBox="1">
            <a:spLocks noGrp="1"/>
          </p:cNvSpPr>
          <p:nvPr>
            <p:ph type="subTitle" idx="1"/>
          </p:nvPr>
        </p:nvSpPr>
        <p:spPr>
          <a:xfrm>
            <a:off x="684208" y="2732483"/>
            <a:ext cx="8116891" cy="1503849"/>
          </a:xfrm>
        </p:spPr>
        <p:txBody>
          <a:bodyPr/>
          <a:lstStyle>
            <a:lvl1pPr marL="0" indent="0" defTabSz="685800">
              <a:lnSpc>
                <a:spcPct val="100000"/>
              </a:lnSpc>
              <a:defRPr sz="900" cap="all">
                <a:solidFill>
                  <a:srgbClr val="FFFFFF"/>
                </a:solidFill>
                <a:cs typeface="Arial" pitchFamily="34"/>
              </a:defRPr>
            </a:lvl1pPr>
          </a:lstStyle>
          <a:p>
            <a:pPr lvl="0"/>
            <a:r>
              <a:rPr lang="en-US"/>
              <a:t>Name surname | position department | date</a:t>
            </a:r>
          </a:p>
        </p:txBody>
      </p:sp>
      <p:sp>
        <p:nvSpPr>
          <p:cNvPr id="3" name="Textfeld 19">
            <a:extLst>
              <a:ext uri="{FF2B5EF4-FFF2-40B4-BE49-F238E27FC236}">
                <a16:creationId xmlns:a16="http://schemas.microsoft.com/office/drawing/2014/main" id="{785E7A22-FF16-3595-046A-10559492CC00}"/>
              </a:ext>
            </a:extLst>
          </p:cNvPr>
          <p:cNvSpPr txBox="1"/>
          <p:nvPr/>
        </p:nvSpPr>
        <p:spPr>
          <a:xfrm>
            <a:off x="8379415" y="4452670"/>
            <a:ext cx="431203" cy="153884"/>
          </a:xfrm>
          <a:prstGeom prst="rect">
            <a:avLst/>
          </a:prstGeom>
          <a:noFill/>
          <a:ln cap="flat">
            <a:noFill/>
          </a:ln>
        </p:spPr>
        <p:txBody>
          <a:bodyPr vert="horz" wrap="non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none" spc="0" baseline="0">
                <a:solidFill>
                  <a:srgbClr val="FFFFFF"/>
                </a:solidFill>
                <a:uFillTx/>
                <a:latin typeface="Arial"/>
              </a:rPr>
              <a:t>epo.org</a:t>
            </a:r>
          </a:p>
        </p:txBody>
      </p:sp>
      <p:cxnSp>
        <p:nvCxnSpPr>
          <p:cNvPr id="4" name="Gerader Verbinder 23">
            <a:extLst>
              <a:ext uri="{FF2B5EF4-FFF2-40B4-BE49-F238E27FC236}">
                <a16:creationId xmlns:a16="http://schemas.microsoft.com/office/drawing/2014/main" id="{F270B370-45F4-41A6-E544-2CF60E07D373}"/>
              </a:ext>
            </a:extLst>
          </p:cNvPr>
          <p:cNvCxnSpPr/>
          <p:nvPr/>
        </p:nvCxnSpPr>
        <p:spPr>
          <a:xfrm>
            <a:off x="684208" y="2693191"/>
            <a:ext cx="8116892" cy="0"/>
          </a:xfrm>
          <a:prstGeom prst="straightConnector1">
            <a:avLst/>
          </a:prstGeom>
          <a:noFill/>
          <a:ln w="6345" cap="flat">
            <a:solidFill>
              <a:srgbClr val="FFFFFF"/>
            </a:solidFill>
            <a:custDash>
              <a:ds d="100000" sp="100000"/>
            </a:custDash>
            <a:miter/>
          </a:ln>
        </p:spPr>
      </p:cxnSp>
      <p:pic>
        <p:nvPicPr>
          <p:cNvPr id="5" name="EPO LOGO-50 Years EPC-2-white-01.png" descr="EPO LOGO-50 Years EPC-2-white-01.png">
            <a:extLst>
              <a:ext uri="{FF2B5EF4-FFF2-40B4-BE49-F238E27FC236}">
                <a16:creationId xmlns:a16="http://schemas.microsoft.com/office/drawing/2014/main" id="{A2440C60-249D-935D-AB6A-4D102CE057DF}"/>
              </a:ext>
            </a:extLst>
          </p:cNvPr>
          <p:cNvPicPr>
            <a:picLocks noChangeAspect="1"/>
          </p:cNvPicPr>
          <p:nvPr/>
        </p:nvPicPr>
        <p:blipFill>
          <a:blip r:embed="rId3"/>
          <a:stretch>
            <a:fillRect/>
          </a:stretch>
        </p:blipFill>
        <p:spPr>
          <a:xfrm>
            <a:off x="335758" y="336106"/>
            <a:ext cx="1972799" cy="354275"/>
          </a:xfrm>
          <a:prstGeom prst="rect">
            <a:avLst/>
          </a:prstGeom>
          <a:noFill/>
          <a:ln cap="flat">
            <a:noFill/>
          </a:ln>
        </p:spPr>
      </p:pic>
    </p:spTree>
    <p:extLst>
      <p:ext uri="{BB962C8B-B14F-4D97-AF65-F5344CB8AC3E}">
        <p14:creationId xmlns:p14="http://schemas.microsoft.com/office/powerpoint/2010/main" val="1720718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05">
    <p:bg>
      <p:bgPr>
        <a:blipFill>
          <a:blip r:embed="rId2"/>
          <a:stretch>
            <a:fillRect/>
          </a:stretch>
        </a:blipFill>
        <a:effectLst/>
      </p:bgPr>
    </p:bg>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E3D07388-5877-20B9-DEE6-30C7DF55B178}"/>
              </a:ext>
            </a:extLst>
          </p:cNvPr>
          <p:cNvSpPr txBox="1">
            <a:spLocks noGrp="1"/>
          </p:cNvSpPr>
          <p:nvPr>
            <p:ph type="subTitle" idx="1"/>
          </p:nvPr>
        </p:nvSpPr>
        <p:spPr>
          <a:xfrm>
            <a:off x="684208" y="2732483"/>
            <a:ext cx="8116891" cy="1503849"/>
          </a:xfrm>
        </p:spPr>
        <p:txBody>
          <a:bodyPr/>
          <a:lstStyle>
            <a:lvl1pPr marL="0" indent="0" defTabSz="685800">
              <a:lnSpc>
                <a:spcPct val="100000"/>
              </a:lnSpc>
              <a:defRPr sz="900" cap="all">
                <a:solidFill>
                  <a:srgbClr val="FFFFFF"/>
                </a:solidFill>
                <a:cs typeface="Arial" pitchFamily="34"/>
              </a:defRPr>
            </a:lvl1pPr>
          </a:lstStyle>
          <a:p>
            <a:pPr lvl="0"/>
            <a:r>
              <a:rPr lang="en-US"/>
              <a:t>Name surname | position department | date</a:t>
            </a:r>
          </a:p>
        </p:txBody>
      </p:sp>
      <p:sp>
        <p:nvSpPr>
          <p:cNvPr id="3" name="Textfeld 19">
            <a:extLst>
              <a:ext uri="{FF2B5EF4-FFF2-40B4-BE49-F238E27FC236}">
                <a16:creationId xmlns:a16="http://schemas.microsoft.com/office/drawing/2014/main" id="{A5D326FD-6664-B852-AD79-1E2FB5002CA1}"/>
              </a:ext>
            </a:extLst>
          </p:cNvPr>
          <p:cNvSpPr txBox="1"/>
          <p:nvPr/>
        </p:nvSpPr>
        <p:spPr>
          <a:xfrm>
            <a:off x="8379415" y="4452670"/>
            <a:ext cx="431203" cy="153884"/>
          </a:xfrm>
          <a:prstGeom prst="rect">
            <a:avLst/>
          </a:prstGeom>
          <a:noFill/>
          <a:ln cap="flat">
            <a:noFill/>
          </a:ln>
        </p:spPr>
        <p:txBody>
          <a:bodyPr vert="horz" wrap="non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none" spc="0" baseline="0">
                <a:solidFill>
                  <a:srgbClr val="FFFFFF"/>
                </a:solidFill>
                <a:uFillTx/>
                <a:latin typeface="Arial"/>
              </a:rPr>
              <a:t>epo.org</a:t>
            </a:r>
          </a:p>
        </p:txBody>
      </p:sp>
      <p:cxnSp>
        <p:nvCxnSpPr>
          <p:cNvPr id="4" name="Gerader Verbinder 23">
            <a:extLst>
              <a:ext uri="{FF2B5EF4-FFF2-40B4-BE49-F238E27FC236}">
                <a16:creationId xmlns:a16="http://schemas.microsoft.com/office/drawing/2014/main" id="{D7D758B6-91B3-B90B-BEB3-8C3EB5B5DC73}"/>
              </a:ext>
            </a:extLst>
          </p:cNvPr>
          <p:cNvCxnSpPr/>
          <p:nvPr/>
        </p:nvCxnSpPr>
        <p:spPr>
          <a:xfrm>
            <a:off x="684208" y="2693191"/>
            <a:ext cx="8116892" cy="0"/>
          </a:xfrm>
          <a:prstGeom prst="straightConnector1">
            <a:avLst/>
          </a:prstGeom>
          <a:noFill/>
          <a:ln w="6345" cap="flat">
            <a:solidFill>
              <a:srgbClr val="FFFFFF"/>
            </a:solidFill>
            <a:custDash>
              <a:ds d="100000" sp="100000"/>
            </a:custDash>
            <a:miter/>
          </a:ln>
        </p:spPr>
      </p:cxnSp>
      <p:pic>
        <p:nvPicPr>
          <p:cNvPr id="5" name="EPO LOGO-50 Years EPC-2-white-01.png" descr="EPO LOGO-50 Years EPC-2-white-01.png">
            <a:extLst>
              <a:ext uri="{FF2B5EF4-FFF2-40B4-BE49-F238E27FC236}">
                <a16:creationId xmlns:a16="http://schemas.microsoft.com/office/drawing/2014/main" id="{D55659C7-B5DD-5C96-9905-239323D3BD56}"/>
              </a:ext>
            </a:extLst>
          </p:cNvPr>
          <p:cNvPicPr>
            <a:picLocks noChangeAspect="1"/>
          </p:cNvPicPr>
          <p:nvPr/>
        </p:nvPicPr>
        <p:blipFill>
          <a:blip r:embed="rId3"/>
          <a:stretch>
            <a:fillRect/>
          </a:stretch>
        </p:blipFill>
        <p:spPr>
          <a:xfrm>
            <a:off x="335758" y="336106"/>
            <a:ext cx="1972799" cy="354275"/>
          </a:xfrm>
          <a:prstGeom prst="rect">
            <a:avLst/>
          </a:prstGeom>
          <a:noFill/>
          <a:ln cap="flat">
            <a:noFill/>
          </a:ln>
        </p:spPr>
      </p:pic>
    </p:spTree>
    <p:extLst>
      <p:ext uri="{BB962C8B-B14F-4D97-AF65-F5344CB8AC3E}">
        <p14:creationId xmlns:p14="http://schemas.microsoft.com/office/powerpoint/2010/main" val="1503319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06">
    <p:bg>
      <p:bgPr>
        <a:blipFill>
          <a:blip r:embed="rId2"/>
          <a:stretch>
            <a:fillRect/>
          </a:stretch>
        </a:blipFill>
        <a:effectLst/>
      </p:bgPr>
    </p:bg>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E49A0952-37F5-E621-9F55-DA3E16E25349}"/>
              </a:ext>
            </a:extLst>
          </p:cNvPr>
          <p:cNvSpPr txBox="1">
            <a:spLocks noGrp="1"/>
          </p:cNvSpPr>
          <p:nvPr>
            <p:ph type="subTitle" idx="1"/>
          </p:nvPr>
        </p:nvSpPr>
        <p:spPr>
          <a:xfrm>
            <a:off x="684208" y="2732483"/>
            <a:ext cx="8116891" cy="1503849"/>
          </a:xfrm>
        </p:spPr>
        <p:txBody>
          <a:bodyPr/>
          <a:lstStyle>
            <a:lvl1pPr marL="0" indent="0" defTabSz="685800">
              <a:lnSpc>
                <a:spcPct val="100000"/>
              </a:lnSpc>
              <a:defRPr sz="900" cap="all">
                <a:solidFill>
                  <a:srgbClr val="FFFFFF"/>
                </a:solidFill>
                <a:cs typeface="Arial" pitchFamily="34"/>
              </a:defRPr>
            </a:lvl1pPr>
          </a:lstStyle>
          <a:p>
            <a:pPr lvl="0"/>
            <a:r>
              <a:rPr lang="en-US"/>
              <a:t>Name surname | position department | date</a:t>
            </a:r>
          </a:p>
        </p:txBody>
      </p:sp>
      <p:sp>
        <p:nvSpPr>
          <p:cNvPr id="3" name="Textfeld 19">
            <a:extLst>
              <a:ext uri="{FF2B5EF4-FFF2-40B4-BE49-F238E27FC236}">
                <a16:creationId xmlns:a16="http://schemas.microsoft.com/office/drawing/2014/main" id="{4F7494D9-1AB4-87DB-CCFD-011D58A12DAA}"/>
              </a:ext>
            </a:extLst>
          </p:cNvPr>
          <p:cNvSpPr txBox="1"/>
          <p:nvPr/>
        </p:nvSpPr>
        <p:spPr>
          <a:xfrm>
            <a:off x="8379415" y="4452670"/>
            <a:ext cx="431203" cy="153884"/>
          </a:xfrm>
          <a:prstGeom prst="rect">
            <a:avLst/>
          </a:prstGeom>
          <a:noFill/>
          <a:ln cap="flat">
            <a:noFill/>
          </a:ln>
        </p:spPr>
        <p:txBody>
          <a:bodyPr vert="horz" wrap="non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none" spc="0" baseline="0">
                <a:solidFill>
                  <a:srgbClr val="FFFFFF"/>
                </a:solidFill>
                <a:uFillTx/>
                <a:latin typeface="Arial"/>
              </a:rPr>
              <a:t>epo.org</a:t>
            </a:r>
          </a:p>
        </p:txBody>
      </p:sp>
      <p:cxnSp>
        <p:nvCxnSpPr>
          <p:cNvPr id="4" name="Gerader Verbinder 23">
            <a:extLst>
              <a:ext uri="{FF2B5EF4-FFF2-40B4-BE49-F238E27FC236}">
                <a16:creationId xmlns:a16="http://schemas.microsoft.com/office/drawing/2014/main" id="{D467C99A-1866-639C-9188-617B0F9BEC54}"/>
              </a:ext>
            </a:extLst>
          </p:cNvPr>
          <p:cNvCxnSpPr/>
          <p:nvPr/>
        </p:nvCxnSpPr>
        <p:spPr>
          <a:xfrm>
            <a:off x="684208" y="2693191"/>
            <a:ext cx="8116892" cy="0"/>
          </a:xfrm>
          <a:prstGeom prst="straightConnector1">
            <a:avLst/>
          </a:prstGeom>
          <a:noFill/>
          <a:ln w="6345" cap="flat">
            <a:solidFill>
              <a:srgbClr val="FFFFFF"/>
            </a:solidFill>
            <a:custDash>
              <a:ds d="100000" sp="100000"/>
            </a:custDash>
            <a:miter/>
          </a:ln>
        </p:spPr>
      </p:cxnSp>
      <p:pic>
        <p:nvPicPr>
          <p:cNvPr id="5" name="EPO LOGO-50 Years EPC-2-white-01.png" descr="EPO LOGO-50 Years EPC-2-white-01.png">
            <a:extLst>
              <a:ext uri="{FF2B5EF4-FFF2-40B4-BE49-F238E27FC236}">
                <a16:creationId xmlns:a16="http://schemas.microsoft.com/office/drawing/2014/main" id="{C5112CF2-443B-6185-790C-DF710FDBD21E}"/>
              </a:ext>
            </a:extLst>
          </p:cNvPr>
          <p:cNvPicPr>
            <a:picLocks noChangeAspect="1"/>
          </p:cNvPicPr>
          <p:nvPr/>
        </p:nvPicPr>
        <p:blipFill>
          <a:blip r:embed="rId3"/>
          <a:stretch>
            <a:fillRect/>
          </a:stretch>
        </p:blipFill>
        <p:spPr>
          <a:xfrm>
            <a:off x="335758" y="336106"/>
            <a:ext cx="1972799" cy="354275"/>
          </a:xfrm>
          <a:prstGeom prst="rect">
            <a:avLst/>
          </a:prstGeom>
          <a:noFill/>
          <a:ln cap="flat">
            <a:noFill/>
          </a:ln>
        </p:spPr>
      </p:pic>
    </p:spTree>
    <p:extLst>
      <p:ext uri="{BB962C8B-B14F-4D97-AF65-F5344CB8AC3E}">
        <p14:creationId xmlns:p14="http://schemas.microsoft.com/office/powerpoint/2010/main" val="32399674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07">
    <p:bg>
      <p:bgPr>
        <a:blipFill>
          <a:blip r:embed="rId2"/>
          <a:stretch>
            <a:fillRect/>
          </a:stretch>
        </a:blipFill>
        <a:effectLst/>
      </p:bgPr>
    </p:bg>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777728E3-3F24-45FD-8D87-154671B7DEF8}"/>
              </a:ext>
            </a:extLst>
          </p:cNvPr>
          <p:cNvSpPr txBox="1">
            <a:spLocks noGrp="1"/>
          </p:cNvSpPr>
          <p:nvPr>
            <p:ph type="subTitle" idx="1"/>
          </p:nvPr>
        </p:nvSpPr>
        <p:spPr>
          <a:xfrm>
            <a:off x="684208" y="2732483"/>
            <a:ext cx="8116891" cy="1503849"/>
          </a:xfrm>
        </p:spPr>
        <p:txBody>
          <a:bodyPr/>
          <a:lstStyle>
            <a:lvl1pPr marL="0" indent="0" defTabSz="685800">
              <a:lnSpc>
                <a:spcPct val="100000"/>
              </a:lnSpc>
              <a:defRPr sz="900" cap="all">
                <a:solidFill>
                  <a:srgbClr val="FFFFFF"/>
                </a:solidFill>
                <a:cs typeface="Arial" pitchFamily="34"/>
              </a:defRPr>
            </a:lvl1pPr>
          </a:lstStyle>
          <a:p>
            <a:pPr lvl="0"/>
            <a:r>
              <a:rPr lang="en-US"/>
              <a:t>Name surname | position department | date</a:t>
            </a:r>
          </a:p>
        </p:txBody>
      </p:sp>
      <p:sp>
        <p:nvSpPr>
          <p:cNvPr id="3" name="Textfeld 19">
            <a:extLst>
              <a:ext uri="{FF2B5EF4-FFF2-40B4-BE49-F238E27FC236}">
                <a16:creationId xmlns:a16="http://schemas.microsoft.com/office/drawing/2014/main" id="{A205EC31-7987-598D-0175-AE32490CB7DB}"/>
              </a:ext>
            </a:extLst>
          </p:cNvPr>
          <p:cNvSpPr txBox="1"/>
          <p:nvPr/>
        </p:nvSpPr>
        <p:spPr>
          <a:xfrm>
            <a:off x="8379415" y="4452670"/>
            <a:ext cx="431203" cy="153884"/>
          </a:xfrm>
          <a:prstGeom prst="rect">
            <a:avLst/>
          </a:prstGeom>
          <a:noFill/>
          <a:ln cap="flat">
            <a:noFill/>
          </a:ln>
        </p:spPr>
        <p:txBody>
          <a:bodyPr vert="horz" wrap="non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none" spc="0" baseline="0">
                <a:solidFill>
                  <a:srgbClr val="FFFFFF"/>
                </a:solidFill>
                <a:uFillTx/>
                <a:latin typeface="Arial"/>
              </a:rPr>
              <a:t>epo.org</a:t>
            </a:r>
          </a:p>
        </p:txBody>
      </p:sp>
      <p:cxnSp>
        <p:nvCxnSpPr>
          <p:cNvPr id="4" name="Gerader Verbinder 23">
            <a:extLst>
              <a:ext uri="{FF2B5EF4-FFF2-40B4-BE49-F238E27FC236}">
                <a16:creationId xmlns:a16="http://schemas.microsoft.com/office/drawing/2014/main" id="{C0EBEC93-13DA-7D5E-4065-CC0058073881}"/>
              </a:ext>
            </a:extLst>
          </p:cNvPr>
          <p:cNvCxnSpPr/>
          <p:nvPr/>
        </p:nvCxnSpPr>
        <p:spPr>
          <a:xfrm>
            <a:off x="684208" y="2693191"/>
            <a:ext cx="8116892" cy="0"/>
          </a:xfrm>
          <a:prstGeom prst="straightConnector1">
            <a:avLst/>
          </a:prstGeom>
          <a:noFill/>
          <a:ln w="6345" cap="flat">
            <a:solidFill>
              <a:srgbClr val="FFFFFF"/>
            </a:solidFill>
            <a:custDash>
              <a:ds d="100000" sp="100000"/>
            </a:custDash>
            <a:miter/>
          </a:ln>
        </p:spPr>
      </p:cxnSp>
      <p:pic>
        <p:nvPicPr>
          <p:cNvPr id="5" name="EPO LOGO-50 Years EPC-2-white-01.png" descr="EPO LOGO-50 Years EPC-2-white-01.png">
            <a:extLst>
              <a:ext uri="{FF2B5EF4-FFF2-40B4-BE49-F238E27FC236}">
                <a16:creationId xmlns:a16="http://schemas.microsoft.com/office/drawing/2014/main" id="{C1B47B63-AC70-CA3C-FAD9-8E54FBAB7208}"/>
              </a:ext>
            </a:extLst>
          </p:cNvPr>
          <p:cNvPicPr>
            <a:picLocks noChangeAspect="1"/>
          </p:cNvPicPr>
          <p:nvPr/>
        </p:nvPicPr>
        <p:blipFill>
          <a:blip r:embed="rId3"/>
          <a:stretch>
            <a:fillRect/>
          </a:stretch>
        </p:blipFill>
        <p:spPr>
          <a:xfrm>
            <a:off x="335758" y="336106"/>
            <a:ext cx="1972799" cy="354275"/>
          </a:xfrm>
          <a:prstGeom prst="rect">
            <a:avLst/>
          </a:prstGeom>
          <a:noFill/>
          <a:ln cap="flat">
            <a:noFill/>
          </a:ln>
        </p:spPr>
      </p:pic>
    </p:spTree>
    <p:extLst>
      <p:ext uri="{BB962C8B-B14F-4D97-AF65-F5344CB8AC3E}">
        <p14:creationId xmlns:p14="http://schemas.microsoft.com/office/powerpoint/2010/main" val="3353530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08">
    <p:bg>
      <p:bgPr>
        <a:blipFill>
          <a:blip r:embed="rId2"/>
          <a:stretch>
            <a:fillRect/>
          </a:stretch>
        </a:blipFill>
        <a:effectLst/>
      </p:bgPr>
    </p:bg>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D49AD39F-0CDA-795F-FBD0-6056D03C7775}"/>
              </a:ext>
            </a:extLst>
          </p:cNvPr>
          <p:cNvSpPr txBox="1">
            <a:spLocks noGrp="1"/>
          </p:cNvSpPr>
          <p:nvPr>
            <p:ph type="subTitle" idx="1"/>
          </p:nvPr>
        </p:nvSpPr>
        <p:spPr>
          <a:xfrm>
            <a:off x="684208" y="2732483"/>
            <a:ext cx="8116891" cy="1503849"/>
          </a:xfrm>
        </p:spPr>
        <p:txBody>
          <a:bodyPr/>
          <a:lstStyle>
            <a:lvl1pPr marL="0" indent="0" defTabSz="685800">
              <a:lnSpc>
                <a:spcPct val="100000"/>
              </a:lnSpc>
              <a:defRPr sz="900" cap="all">
                <a:solidFill>
                  <a:srgbClr val="FFFFFF"/>
                </a:solidFill>
                <a:cs typeface="Arial" pitchFamily="34"/>
              </a:defRPr>
            </a:lvl1pPr>
          </a:lstStyle>
          <a:p>
            <a:pPr lvl="0"/>
            <a:r>
              <a:rPr lang="en-US"/>
              <a:t>Name surname | position department | date</a:t>
            </a:r>
          </a:p>
        </p:txBody>
      </p:sp>
      <p:sp>
        <p:nvSpPr>
          <p:cNvPr id="3" name="Textfeld 19">
            <a:extLst>
              <a:ext uri="{FF2B5EF4-FFF2-40B4-BE49-F238E27FC236}">
                <a16:creationId xmlns:a16="http://schemas.microsoft.com/office/drawing/2014/main" id="{1C57D1C5-53DB-23C3-6643-AF5AD9DFDA45}"/>
              </a:ext>
            </a:extLst>
          </p:cNvPr>
          <p:cNvSpPr txBox="1"/>
          <p:nvPr/>
        </p:nvSpPr>
        <p:spPr>
          <a:xfrm>
            <a:off x="8379415" y="4452670"/>
            <a:ext cx="431203" cy="153884"/>
          </a:xfrm>
          <a:prstGeom prst="rect">
            <a:avLst/>
          </a:prstGeom>
          <a:noFill/>
          <a:ln cap="flat">
            <a:noFill/>
          </a:ln>
        </p:spPr>
        <p:txBody>
          <a:bodyPr vert="horz" wrap="non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none" spc="0" baseline="0">
                <a:solidFill>
                  <a:srgbClr val="FFFFFF"/>
                </a:solidFill>
                <a:uFillTx/>
                <a:latin typeface="Arial"/>
              </a:rPr>
              <a:t>epo.org</a:t>
            </a:r>
          </a:p>
        </p:txBody>
      </p:sp>
      <p:cxnSp>
        <p:nvCxnSpPr>
          <p:cNvPr id="4" name="Gerader Verbinder 23">
            <a:extLst>
              <a:ext uri="{FF2B5EF4-FFF2-40B4-BE49-F238E27FC236}">
                <a16:creationId xmlns:a16="http://schemas.microsoft.com/office/drawing/2014/main" id="{424C509A-E0CB-4ECC-F28A-2C6EE18F8ECE}"/>
              </a:ext>
            </a:extLst>
          </p:cNvPr>
          <p:cNvCxnSpPr/>
          <p:nvPr/>
        </p:nvCxnSpPr>
        <p:spPr>
          <a:xfrm>
            <a:off x="684208" y="2693191"/>
            <a:ext cx="8116892" cy="0"/>
          </a:xfrm>
          <a:prstGeom prst="straightConnector1">
            <a:avLst/>
          </a:prstGeom>
          <a:noFill/>
          <a:ln w="6345" cap="flat">
            <a:solidFill>
              <a:srgbClr val="FFFFFF"/>
            </a:solidFill>
            <a:custDash>
              <a:ds d="100000" sp="100000"/>
            </a:custDash>
            <a:miter/>
          </a:ln>
        </p:spPr>
      </p:cxnSp>
      <p:pic>
        <p:nvPicPr>
          <p:cNvPr id="5" name="EPO LOGO-50 Years EPC-2-white-01.png" descr="EPO LOGO-50 Years EPC-2-white-01.png">
            <a:extLst>
              <a:ext uri="{FF2B5EF4-FFF2-40B4-BE49-F238E27FC236}">
                <a16:creationId xmlns:a16="http://schemas.microsoft.com/office/drawing/2014/main" id="{C45287F1-532C-8DCC-D0D3-221B5F980D0F}"/>
              </a:ext>
            </a:extLst>
          </p:cNvPr>
          <p:cNvPicPr>
            <a:picLocks noChangeAspect="1"/>
          </p:cNvPicPr>
          <p:nvPr/>
        </p:nvPicPr>
        <p:blipFill>
          <a:blip r:embed="rId3"/>
          <a:stretch>
            <a:fillRect/>
          </a:stretch>
        </p:blipFill>
        <p:spPr>
          <a:xfrm>
            <a:off x="335758" y="336106"/>
            <a:ext cx="1972799" cy="354275"/>
          </a:xfrm>
          <a:prstGeom prst="rect">
            <a:avLst/>
          </a:prstGeom>
          <a:noFill/>
          <a:ln cap="flat">
            <a:noFill/>
          </a:ln>
        </p:spPr>
      </p:pic>
    </p:spTree>
    <p:extLst>
      <p:ext uri="{BB962C8B-B14F-4D97-AF65-F5344CB8AC3E}">
        <p14:creationId xmlns:p14="http://schemas.microsoft.com/office/powerpoint/2010/main" val="2393807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09">
    <p:bg>
      <p:bgPr>
        <a:blipFill>
          <a:blip r:embed="rId2"/>
          <a:stretch>
            <a:fillRect/>
          </a:stretch>
        </a:blipFill>
        <a:effectLst/>
      </p:bgPr>
    </p:bg>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F639175F-83CB-A853-CDB7-37A13B3B832F}"/>
              </a:ext>
            </a:extLst>
          </p:cNvPr>
          <p:cNvSpPr txBox="1">
            <a:spLocks noGrp="1"/>
          </p:cNvSpPr>
          <p:nvPr>
            <p:ph type="subTitle" idx="1"/>
          </p:nvPr>
        </p:nvSpPr>
        <p:spPr>
          <a:xfrm>
            <a:off x="684208" y="2732483"/>
            <a:ext cx="8116891" cy="1503849"/>
          </a:xfrm>
        </p:spPr>
        <p:txBody>
          <a:bodyPr/>
          <a:lstStyle>
            <a:lvl1pPr marL="0" indent="0" defTabSz="685800">
              <a:lnSpc>
                <a:spcPct val="100000"/>
              </a:lnSpc>
              <a:defRPr sz="900" cap="all">
                <a:solidFill>
                  <a:srgbClr val="FFFFFF"/>
                </a:solidFill>
                <a:cs typeface="Arial" pitchFamily="34"/>
              </a:defRPr>
            </a:lvl1pPr>
          </a:lstStyle>
          <a:p>
            <a:pPr lvl="0"/>
            <a:r>
              <a:rPr lang="en-US"/>
              <a:t>Name surname | position department | date</a:t>
            </a:r>
          </a:p>
        </p:txBody>
      </p:sp>
      <p:sp>
        <p:nvSpPr>
          <p:cNvPr id="3" name="Textfeld 19">
            <a:extLst>
              <a:ext uri="{FF2B5EF4-FFF2-40B4-BE49-F238E27FC236}">
                <a16:creationId xmlns:a16="http://schemas.microsoft.com/office/drawing/2014/main" id="{34E1587D-40F7-0C51-7111-2BE29B349AF8}"/>
              </a:ext>
            </a:extLst>
          </p:cNvPr>
          <p:cNvSpPr txBox="1"/>
          <p:nvPr/>
        </p:nvSpPr>
        <p:spPr>
          <a:xfrm>
            <a:off x="8379415" y="4452670"/>
            <a:ext cx="431203" cy="153884"/>
          </a:xfrm>
          <a:prstGeom prst="rect">
            <a:avLst/>
          </a:prstGeom>
          <a:noFill/>
          <a:ln cap="flat">
            <a:noFill/>
          </a:ln>
        </p:spPr>
        <p:txBody>
          <a:bodyPr vert="horz" wrap="non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none" spc="0" baseline="0">
                <a:solidFill>
                  <a:srgbClr val="FFFFFF"/>
                </a:solidFill>
                <a:uFillTx/>
                <a:latin typeface="Arial"/>
              </a:rPr>
              <a:t>epo.org</a:t>
            </a:r>
          </a:p>
        </p:txBody>
      </p:sp>
      <p:cxnSp>
        <p:nvCxnSpPr>
          <p:cNvPr id="4" name="Gerader Verbinder 23">
            <a:extLst>
              <a:ext uri="{FF2B5EF4-FFF2-40B4-BE49-F238E27FC236}">
                <a16:creationId xmlns:a16="http://schemas.microsoft.com/office/drawing/2014/main" id="{D9ECF6DF-D493-B268-EF4F-367BD402AEE0}"/>
              </a:ext>
            </a:extLst>
          </p:cNvPr>
          <p:cNvCxnSpPr/>
          <p:nvPr/>
        </p:nvCxnSpPr>
        <p:spPr>
          <a:xfrm>
            <a:off x="684208" y="2693191"/>
            <a:ext cx="8116892" cy="0"/>
          </a:xfrm>
          <a:prstGeom prst="straightConnector1">
            <a:avLst/>
          </a:prstGeom>
          <a:noFill/>
          <a:ln w="6345" cap="flat">
            <a:solidFill>
              <a:srgbClr val="FFFFFF"/>
            </a:solidFill>
            <a:custDash>
              <a:ds d="100000" sp="100000"/>
            </a:custDash>
            <a:miter/>
          </a:ln>
        </p:spPr>
      </p:cxnSp>
      <p:pic>
        <p:nvPicPr>
          <p:cNvPr id="5" name="EPO LOGO-50 Years EPC-2-white-01.png" descr="EPO LOGO-50 Years EPC-2-white-01.png">
            <a:extLst>
              <a:ext uri="{FF2B5EF4-FFF2-40B4-BE49-F238E27FC236}">
                <a16:creationId xmlns:a16="http://schemas.microsoft.com/office/drawing/2014/main" id="{EC981B91-5CF5-2E7F-9D0F-335C029E4631}"/>
              </a:ext>
            </a:extLst>
          </p:cNvPr>
          <p:cNvPicPr>
            <a:picLocks noChangeAspect="1"/>
          </p:cNvPicPr>
          <p:nvPr/>
        </p:nvPicPr>
        <p:blipFill>
          <a:blip r:embed="rId3"/>
          <a:stretch>
            <a:fillRect/>
          </a:stretch>
        </p:blipFill>
        <p:spPr>
          <a:xfrm>
            <a:off x="335758" y="336106"/>
            <a:ext cx="1972799" cy="354275"/>
          </a:xfrm>
          <a:prstGeom prst="rect">
            <a:avLst/>
          </a:prstGeom>
          <a:noFill/>
          <a:ln cap="flat">
            <a:noFill/>
          </a:ln>
        </p:spPr>
      </p:pic>
    </p:spTree>
    <p:extLst>
      <p:ext uri="{BB962C8B-B14F-4D97-AF65-F5344CB8AC3E}">
        <p14:creationId xmlns:p14="http://schemas.microsoft.com/office/powerpoint/2010/main" val="1866502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10">
    <p:bg>
      <p:bgPr>
        <a:blipFill>
          <a:blip r:embed="rId2"/>
          <a:stretch>
            <a:fillRect/>
          </a:stretch>
        </a:blipFill>
        <a:effectLst/>
      </p:bgPr>
    </p:bg>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92737DC0-D2A9-33D2-ACA6-2C90E6A2C3F9}"/>
              </a:ext>
            </a:extLst>
          </p:cNvPr>
          <p:cNvSpPr txBox="1">
            <a:spLocks noGrp="1"/>
          </p:cNvSpPr>
          <p:nvPr>
            <p:ph type="subTitle" idx="1"/>
          </p:nvPr>
        </p:nvSpPr>
        <p:spPr>
          <a:xfrm>
            <a:off x="684208" y="2732483"/>
            <a:ext cx="8116891" cy="1503849"/>
          </a:xfrm>
        </p:spPr>
        <p:txBody>
          <a:bodyPr/>
          <a:lstStyle>
            <a:lvl1pPr marL="0" indent="0" defTabSz="685800">
              <a:lnSpc>
                <a:spcPct val="100000"/>
              </a:lnSpc>
              <a:defRPr sz="900" cap="all">
                <a:solidFill>
                  <a:srgbClr val="FFFFFF"/>
                </a:solidFill>
                <a:cs typeface="Arial" pitchFamily="34"/>
              </a:defRPr>
            </a:lvl1pPr>
          </a:lstStyle>
          <a:p>
            <a:pPr lvl="0"/>
            <a:r>
              <a:rPr lang="en-US"/>
              <a:t>Name surname | position department | date</a:t>
            </a:r>
          </a:p>
        </p:txBody>
      </p:sp>
      <p:sp>
        <p:nvSpPr>
          <p:cNvPr id="3" name="Textfeld 19">
            <a:extLst>
              <a:ext uri="{FF2B5EF4-FFF2-40B4-BE49-F238E27FC236}">
                <a16:creationId xmlns:a16="http://schemas.microsoft.com/office/drawing/2014/main" id="{6140AE17-3C42-CDAE-0658-8B8C89C216A4}"/>
              </a:ext>
            </a:extLst>
          </p:cNvPr>
          <p:cNvSpPr txBox="1"/>
          <p:nvPr/>
        </p:nvSpPr>
        <p:spPr>
          <a:xfrm>
            <a:off x="8379415" y="4452670"/>
            <a:ext cx="431203" cy="153884"/>
          </a:xfrm>
          <a:prstGeom prst="rect">
            <a:avLst/>
          </a:prstGeom>
          <a:noFill/>
          <a:ln cap="flat">
            <a:noFill/>
          </a:ln>
        </p:spPr>
        <p:txBody>
          <a:bodyPr vert="horz" wrap="non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none" spc="0" baseline="0">
                <a:solidFill>
                  <a:srgbClr val="FFFFFF"/>
                </a:solidFill>
                <a:uFillTx/>
                <a:latin typeface="Arial"/>
              </a:rPr>
              <a:t>epo.org</a:t>
            </a:r>
          </a:p>
        </p:txBody>
      </p:sp>
      <p:cxnSp>
        <p:nvCxnSpPr>
          <p:cNvPr id="4" name="Gerader Verbinder 23">
            <a:extLst>
              <a:ext uri="{FF2B5EF4-FFF2-40B4-BE49-F238E27FC236}">
                <a16:creationId xmlns:a16="http://schemas.microsoft.com/office/drawing/2014/main" id="{202437D1-8647-22A7-DF70-6E8C7DF48464}"/>
              </a:ext>
            </a:extLst>
          </p:cNvPr>
          <p:cNvCxnSpPr/>
          <p:nvPr/>
        </p:nvCxnSpPr>
        <p:spPr>
          <a:xfrm>
            <a:off x="684208" y="2693191"/>
            <a:ext cx="8116892" cy="0"/>
          </a:xfrm>
          <a:prstGeom prst="straightConnector1">
            <a:avLst/>
          </a:prstGeom>
          <a:noFill/>
          <a:ln w="6345" cap="flat">
            <a:solidFill>
              <a:srgbClr val="FFFFFF"/>
            </a:solidFill>
            <a:custDash>
              <a:ds d="100000" sp="100000"/>
            </a:custDash>
            <a:miter/>
          </a:ln>
        </p:spPr>
      </p:cxnSp>
      <p:pic>
        <p:nvPicPr>
          <p:cNvPr id="5" name="EPO LOGO-50 Years EPC-2-white-01.png" descr="EPO LOGO-50 Years EPC-2-white-01.png">
            <a:extLst>
              <a:ext uri="{FF2B5EF4-FFF2-40B4-BE49-F238E27FC236}">
                <a16:creationId xmlns:a16="http://schemas.microsoft.com/office/drawing/2014/main" id="{872FA275-F71D-A5A7-18F3-8C7ECEAE61F1}"/>
              </a:ext>
            </a:extLst>
          </p:cNvPr>
          <p:cNvPicPr>
            <a:picLocks noChangeAspect="1"/>
          </p:cNvPicPr>
          <p:nvPr/>
        </p:nvPicPr>
        <p:blipFill>
          <a:blip r:embed="rId3"/>
          <a:stretch>
            <a:fillRect/>
          </a:stretch>
        </p:blipFill>
        <p:spPr>
          <a:xfrm>
            <a:off x="335758" y="336106"/>
            <a:ext cx="1972799" cy="354275"/>
          </a:xfrm>
          <a:prstGeom prst="rect">
            <a:avLst/>
          </a:prstGeom>
          <a:noFill/>
          <a:ln cap="flat">
            <a:noFill/>
          </a:ln>
        </p:spPr>
      </p:pic>
    </p:spTree>
    <p:extLst>
      <p:ext uri="{BB962C8B-B14F-4D97-AF65-F5344CB8AC3E}">
        <p14:creationId xmlns:p14="http://schemas.microsoft.com/office/powerpoint/2010/main" val="1192862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11">
    <p:bg>
      <p:bgPr>
        <a:blipFill>
          <a:blip r:embed="rId2"/>
          <a:stretch>
            <a:fillRect/>
          </a:stretch>
        </a:blipFill>
        <a:effectLst/>
      </p:bgPr>
    </p:bg>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B808F436-182E-B234-CE20-9462577766BF}"/>
              </a:ext>
            </a:extLst>
          </p:cNvPr>
          <p:cNvSpPr txBox="1">
            <a:spLocks noGrp="1"/>
          </p:cNvSpPr>
          <p:nvPr>
            <p:ph type="subTitle" idx="1"/>
          </p:nvPr>
        </p:nvSpPr>
        <p:spPr>
          <a:xfrm>
            <a:off x="684208" y="2732483"/>
            <a:ext cx="8116891" cy="1503849"/>
          </a:xfrm>
        </p:spPr>
        <p:txBody>
          <a:bodyPr/>
          <a:lstStyle>
            <a:lvl1pPr marL="0" indent="0" defTabSz="685800">
              <a:lnSpc>
                <a:spcPct val="100000"/>
              </a:lnSpc>
              <a:defRPr sz="900" cap="all">
                <a:solidFill>
                  <a:srgbClr val="FFFFFF"/>
                </a:solidFill>
                <a:cs typeface="Arial" pitchFamily="34"/>
              </a:defRPr>
            </a:lvl1pPr>
          </a:lstStyle>
          <a:p>
            <a:pPr lvl="0"/>
            <a:r>
              <a:rPr lang="en-US"/>
              <a:t>Name surname | position department | date</a:t>
            </a:r>
          </a:p>
        </p:txBody>
      </p:sp>
      <p:sp>
        <p:nvSpPr>
          <p:cNvPr id="3" name="Textfeld 19">
            <a:extLst>
              <a:ext uri="{FF2B5EF4-FFF2-40B4-BE49-F238E27FC236}">
                <a16:creationId xmlns:a16="http://schemas.microsoft.com/office/drawing/2014/main" id="{1408437E-5F6F-75D8-1C54-FEEE5A2D037D}"/>
              </a:ext>
            </a:extLst>
          </p:cNvPr>
          <p:cNvSpPr txBox="1"/>
          <p:nvPr/>
        </p:nvSpPr>
        <p:spPr>
          <a:xfrm>
            <a:off x="8379415" y="4452670"/>
            <a:ext cx="431203" cy="153884"/>
          </a:xfrm>
          <a:prstGeom prst="rect">
            <a:avLst/>
          </a:prstGeom>
          <a:noFill/>
          <a:ln cap="flat">
            <a:noFill/>
          </a:ln>
        </p:spPr>
        <p:txBody>
          <a:bodyPr vert="horz" wrap="non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none" spc="0" baseline="0">
                <a:solidFill>
                  <a:srgbClr val="FFFFFF"/>
                </a:solidFill>
                <a:uFillTx/>
                <a:latin typeface="Arial"/>
              </a:rPr>
              <a:t>epo.org</a:t>
            </a:r>
          </a:p>
        </p:txBody>
      </p:sp>
      <p:cxnSp>
        <p:nvCxnSpPr>
          <p:cNvPr id="4" name="Gerader Verbinder 23">
            <a:extLst>
              <a:ext uri="{FF2B5EF4-FFF2-40B4-BE49-F238E27FC236}">
                <a16:creationId xmlns:a16="http://schemas.microsoft.com/office/drawing/2014/main" id="{66AD3C17-7669-A384-3CC1-4C6C0525B779}"/>
              </a:ext>
            </a:extLst>
          </p:cNvPr>
          <p:cNvCxnSpPr/>
          <p:nvPr/>
        </p:nvCxnSpPr>
        <p:spPr>
          <a:xfrm>
            <a:off x="684208" y="2693191"/>
            <a:ext cx="8116892" cy="0"/>
          </a:xfrm>
          <a:prstGeom prst="straightConnector1">
            <a:avLst/>
          </a:prstGeom>
          <a:noFill/>
          <a:ln w="6345" cap="flat">
            <a:solidFill>
              <a:srgbClr val="FFFFFF"/>
            </a:solidFill>
            <a:custDash>
              <a:ds d="100000" sp="100000"/>
            </a:custDash>
            <a:miter/>
          </a:ln>
        </p:spPr>
      </p:cxnSp>
      <p:pic>
        <p:nvPicPr>
          <p:cNvPr id="5" name="EPO LOGO-50 Years EPC-2-white-01.png" descr="EPO LOGO-50 Years EPC-2-white-01.png">
            <a:extLst>
              <a:ext uri="{FF2B5EF4-FFF2-40B4-BE49-F238E27FC236}">
                <a16:creationId xmlns:a16="http://schemas.microsoft.com/office/drawing/2014/main" id="{8042FE94-2127-9A6C-FFCE-C5E207EF552A}"/>
              </a:ext>
            </a:extLst>
          </p:cNvPr>
          <p:cNvPicPr>
            <a:picLocks noChangeAspect="1"/>
          </p:cNvPicPr>
          <p:nvPr/>
        </p:nvPicPr>
        <p:blipFill>
          <a:blip r:embed="rId3"/>
          <a:stretch>
            <a:fillRect/>
          </a:stretch>
        </p:blipFill>
        <p:spPr>
          <a:xfrm>
            <a:off x="335758" y="336106"/>
            <a:ext cx="1972799" cy="354275"/>
          </a:xfrm>
          <a:prstGeom prst="rect">
            <a:avLst/>
          </a:prstGeom>
          <a:noFill/>
          <a:ln cap="flat">
            <a:noFill/>
          </a:ln>
        </p:spPr>
      </p:pic>
    </p:spTree>
    <p:extLst>
      <p:ext uri="{BB962C8B-B14F-4D97-AF65-F5344CB8AC3E}">
        <p14:creationId xmlns:p14="http://schemas.microsoft.com/office/powerpoint/2010/main" val="1423206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12">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6183738D-AB4E-8C5E-1713-C870083E1653}"/>
              </a:ext>
            </a:extLst>
          </p:cNvPr>
          <p:cNvSpPr txBox="1">
            <a:spLocks noGrp="1"/>
          </p:cNvSpPr>
          <p:nvPr>
            <p:ph type="subTitle" idx="1"/>
          </p:nvPr>
        </p:nvSpPr>
        <p:spPr>
          <a:xfrm>
            <a:off x="684208" y="2732483"/>
            <a:ext cx="8116891" cy="1503849"/>
          </a:xfrm>
        </p:spPr>
        <p:txBody>
          <a:bodyPr/>
          <a:lstStyle>
            <a:lvl1pPr marL="0" indent="0" defTabSz="685800">
              <a:lnSpc>
                <a:spcPct val="100000"/>
              </a:lnSpc>
              <a:defRPr sz="900" cap="all">
                <a:cs typeface="Arial" pitchFamily="34"/>
              </a:defRPr>
            </a:lvl1pPr>
          </a:lstStyle>
          <a:p>
            <a:pPr lvl="0"/>
            <a:r>
              <a:rPr lang="en-US"/>
              <a:t>Name surname | position department | date</a:t>
            </a:r>
          </a:p>
        </p:txBody>
      </p:sp>
      <p:sp>
        <p:nvSpPr>
          <p:cNvPr id="3" name="Textfeld 19">
            <a:extLst>
              <a:ext uri="{FF2B5EF4-FFF2-40B4-BE49-F238E27FC236}">
                <a16:creationId xmlns:a16="http://schemas.microsoft.com/office/drawing/2014/main" id="{D020DFE6-314D-E55D-2A4F-3AE1C6EBE846}"/>
              </a:ext>
            </a:extLst>
          </p:cNvPr>
          <p:cNvSpPr txBox="1"/>
          <p:nvPr/>
        </p:nvSpPr>
        <p:spPr>
          <a:xfrm>
            <a:off x="8379415" y="4452670"/>
            <a:ext cx="431203" cy="153884"/>
          </a:xfrm>
          <a:prstGeom prst="rect">
            <a:avLst/>
          </a:prstGeom>
          <a:noFill/>
          <a:ln cap="flat">
            <a:noFill/>
          </a:ln>
        </p:spPr>
        <p:txBody>
          <a:bodyPr vert="horz" wrap="non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none" spc="0" baseline="0">
                <a:solidFill>
                  <a:srgbClr val="404955"/>
                </a:solidFill>
                <a:uFillTx/>
                <a:latin typeface="Arial"/>
              </a:rPr>
              <a:t>epo.org</a:t>
            </a:r>
          </a:p>
        </p:txBody>
      </p:sp>
      <p:cxnSp>
        <p:nvCxnSpPr>
          <p:cNvPr id="4" name="Gerader Verbinder 23">
            <a:extLst>
              <a:ext uri="{FF2B5EF4-FFF2-40B4-BE49-F238E27FC236}">
                <a16:creationId xmlns:a16="http://schemas.microsoft.com/office/drawing/2014/main" id="{9CB0D8AB-E534-AC91-2FA0-1F4F377018C3}"/>
              </a:ext>
            </a:extLst>
          </p:cNvPr>
          <p:cNvCxnSpPr/>
          <p:nvPr/>
        </p:nvCxnSpPr>
        <p:spPr>
          <a:xfrm>
            <a:off x="684208" y="2693191"/>
            <a:ext cx="8116892" cy="0"/>
          </a:xfrm>
          <a:prstGeom prst="straightConnector1">
            <a:avLst/>
          </a:prstGeom>
          <a:noFill/>
          <a:ln w="6345" cap="flat">
            <a:solidFill>
              <a:srgbClr val="404955"/>
            </a:solidFill>
            <a:custDash>
              <a:ds d="100000" sp="100000"/>
            </a:custDash>
            <a:miter/>
          </a:ln>
        </p:spPr>
      </p:cxnSp>
      <p:cxnSp>
        <p:nvCxnSpPr>
          <p:cNvPr id="5" name="Gerader Verbinder 6">
            <a:extLst>
              <a:ext uri="{FF2B5EF4-FFF2-40B4-BE49-F238E27FC236}">
                <a16:creationId xmlns:a16="http://schemas.microsoft.com/office/drawing/2014/main" id="{88018E8F-5CA9-CB85-D0B0-49A7A86950FB}"/>
              </a:ext>
            </a:extLst>
          </p:cNvPr>
          <p:cNvCxnSpPr/>
          <p:nvPr/>
        </p:nvCxnSpPr>
        <p:spPr>
          <a:xfrm>
            <a:off x="1104896" y="678109"/>
            <a:ext cx="7696204" cy="0"/>
          </a:xfrm>
          <a:prstGeom prst="straightConnector1">
            <a:avLst/>
          </a:prstGeom>
          <a:noFill/>
          <a:ln w="6345" cap="flat">
            <a:solidFill>
              <a:srgbClr val="404955"/>
            </a:solidFill>
            <a:custDash>
              <a:ds d="100000" sp="100000"/>
            </a:custDash>
            <a:miter/>
          </a:ln>
        </p:spPr>
      </p:cxnSp>
    </p:spTree>
    <p:extLst>
      <p:ext uri="{BB962C8B-B14F-4D97-AF65-F5344CB8AC3E}">
        <p14:creationId xmlns:p14="http://schemas.microsoft.com/office/powerpoint/2010/main" val="30797091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D54DB0DC-5CD5-6C86-546C-B3F359B279DB}"/>
              </a:ext>
            </a:extLst>
          </p:cNvPr>
          <p:cNvSpPr txBox="1">
            <a:spLocks noGrp="1"/>
          </p:cNvSpPr>
          <p:nvPr>
            <p:ph type="ftr" sz="quarter" idx="9"/>
          </p:nvPr>
        </p:nvSpPr>
        <p:spPr/>
        <p:txBody>
          <a:bodyPr/>
          <a:lstStyle>
            <a:lvl1pPr>
              <a:defRPr lang="en-US"/>
            </a:lvl1pPr>
          </a:lstStyle>
          <a:p>
            <a:pPr lvl="0"/>
            <a:r>
              <a:rPr lang="en-US"/>
              <a:t>Header</a:t>
            </a:r>
            <a:endParaRPr lang="de-DE"/>
          </a:p>
        </p:txBody>
      </p:sp>
      <p:sp>
        <p:nvSpPr>
          <p:cNvPr id="3" name="Slide Number Placeholder 5">
            <a:extLst>
              <a:ext uri="{FF2B5EF4-FFF2-40B4-BE49-F238E27FC236}">
                <a16:creationId xmlns:a16="http://schemas.microsoft.com/office/drawing/2014/main" id="{12BB3D62-453B-D79B-920E-1359ACAAB9A9}"/>
              </a:ext>
            </a:extLst>
          </p:cNvPr>
          <p:cNvSpPr txBox="1">
            <a:spLocks noGrp="1"/>
          </p:cNvSpPr>
          <p:nvPr>
            <p:ph type="sldNum" sz="quarter" idx="8"/>
          </p:nvPr>
        </p:nvSpPr>
        <p:spPr/>
        <p:txBody>
          <a:bodyPr/>
          <a:lstStyle>
            <a:lvl1pPr>
              <a:defRPr lang="de-DE"/>
            </a:lvl1pPr>
          </a:lstStyle>
          <a:p>
            <a:pPr lvl="0"/>
            <a:fld id="{4B2C114E-82B9-4D65-ACEA-2D8E17315ACC}" type="slidenum">
              <a:t>‹#›</a:t>
            </a:fld>
            <a:endParaRPr lang="de-DE"/>
          </a:p>
        </p:txBody>
      </p:sp>
      <p:sp>
        <p:nvSpPr>
          <p:cNvPr id="4" name="Textfeld 6">
            <a:extLst>
              <a:ext uri="{FF2B5EF4-FFF2-40B4-BE49-F238E27FC236}">
                <a16:creationId xmlns:a16="http://schemas.microsoft.com/office/drawing/2014/main" id="{3DCECE21-A30B-9EFA-894D-9E179351EAB8}"/>
              </a:ext>
            </a:extLst>
          </p:cNvPr>
          <p:cNvSpPr txBox="1"/>
          <p:nvPr/>
        </p:nvSpPr>
        <p:spPr>
          <a:xfrm>
            <a:off x="8369896" y="687354"/>
            <a:ext cx="431203" cy="153884"/>
          </a:xfrm>
          <a:prstGeom prst="rect">
            <a:avLst/>
          </a:prstGeom>
          <a:noFill/>
          <a:ln cap="flat">
            <a:noFill/>
          </a:ln>
        </p:spPr>
        <p:txBody>
          <a:bodyPr vert="horz" wrap="non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none" spc="0" baseline="0">
                <a:solidFill>
                  <a:srgbClr val="404955"/>
                </a:solidFill>
                <a:uFillTx/>
                <a:latin typeface="Arial"/>
              </a:rPr>
              <a:t>epo.org</a:t>
            </a:r>
          </a:p>
        </p:txBody>
      </p:sp>
      <p:cxnSp>
        <p:nvCxnSpPr>
          <p:cNvPr id="5" name="Gerader Verbinder 8">
            <a:extLst>
              <a:ext uri="{FF2B5EF4-FFF2-40B4-BE49-F238E27FC236}">
                <a16:creationId xmlns:a16="http://schemas.microsoft.com/office/drawing/2014/main" id="{148BDC20-E64F-B97F-33AD-3D401DD86CC6}"/>
              </a:ext>
            </a:extLst>
          </p:cNvPr>
          <p:cNvCxnSpPr/>
          <p:nvPr/>
        </p:nvCxnSpPr>
        <p:spPr>
          <a:xfrm>
            <a:off x="1104896" y="678109"/>
            <a:ext cx="7696204" cy="0"/>
          </a:xfrm>
          <a:prstGeom prst="straightConnector1">
            <a:avLst/>
          </a:prstGeom>
          <a:noFill/>
          <a:ln w="6345" cap="flat">
            <a:solidFill>
              <a:srgbClr val="404955"/>
            </a:solidFill>
            <a:custDash>
              <a:ds d="100000" sp="100000"/>
            </a:custDash>
            <a:miter/>
          </a:ln>
        </p:spPr>
      </p:cxnSp>
      <p:grpSp>
        <p:nvGrpSpPr>
          <p:cNvPr id="6" name="Gruppieren 3">
            <a:extLst>
              <a:ext uri="{FF2B5EF4-FFF2-40B4-BE49-F238E27FC236}">
                <a16:creationId xmlns:a16="http://schemas.microsoft.com/office/drawing/2014/main" id="{90198FDB-7640-A9E3-B861-4B7C47C5BE79}"/>
              </a:ext>
            </a:extLst>
          </p:cNvPr>
          <p:cNvGrpSpPr/>
          <p:nvPr/>
        </p:nvGrpSpPr>
        <p:grpSpPr>
          <a:xfrm>
            <a:off x="0" y="4869070"/>
            <a:ext cx="9144000" cy="274429"/>
            <a:chOff x="0" y="4869070"/>
            <a:chExt cx="9144000" cy="274429"/>
          </a:xfrm>
        </p:grpSpPr>
        <p:sp>
          <p:nvSpPr>
            <p:cNvPr id="7" name="Rechteck 7">
              <a:extLst>
                <a:ext uri="{FF2B5EF4-FFF2-40B4-BE49-F238E27FC236}">
                  <a16:creationId xmlns:a16="http://schemas.microsoft.com/office/drawing/2014/main" id="{FAB042E5-0714-8F75-B6E0-FEC0E1DA1AAE}"/>
                </a:ext>
              </a:extLst>
            </p:cNvPr>
            <p:cNvSpPr/>
            <p:nvPr/>
          </p:nvSpPr>
          <p:spPr>
            <a:xfrm>
              <a:off x="0" y="4891500"/>
              <a:ext cx="9144000" cy="251999"/>
            </a:xfrm>
            <a:prstGeom prst="rect">
              <a:avLst/>
            </a:prstGeom>
            <a:solidFill>
              <a:srgbClr val="404955"/>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404955"/>
                </a:solidFill>
                <a:uFillTx/>
                <a:latin typeface="Arial"/>
              </a:endParaRPr>
            </a:p>
          </p:txBody>
        </p:sp>
        <p:cxnSp>
          <p:nvCxnSpPr>
            <p:cNvPr id="8" name="Gerader Verbinder 9">
              <a:extLst>
                <a:ext uri="{FF2B5EF4-FFF2-40B4-BE49-F238E27FC236}">
                  <a16:creationId xmlns:a16="http://schemas.microsoft.com/office/drawing/2014/main" id="{3EE82CD2-0CC8-782E-D9DF-6981CE5976F4}"/>
                </a:ext>
              </a:extLst>
            </p:cNvPr>
            <p:cNvCxnSpPr/>
            <p:nvPr/>
          </p:nvCxnSpPr>
          <p:spPr>
            <a:xfrm>
              <a:off x="0" y="4869070"/>
              <a:ext cx="9144000" cy="0"/>
            </a:xfrm>
            <a:prstGeom prst="straightConnector1">
              <a:avLst/>
            </a:prstGeom>
            <a:noFill/>
            <a:ln w="19046" cap="flat">
              <a:solidFill>
                <a:srgbClr val="D93317"/>
              </a:solidFill>
              <a:prstDash val="solid"/>
              <a:miter/>
            </a:ln>
          </p:spPr>
        </p:cxnSp>
      </p:grpSp>
    </p:spTree>
    <p:extLst>
      <p:ext uri="{BB962C8B-B14F-4D97-AF65-F5344CB8AC3E}">
        <p14:creationId xmlns:p14="http://schemas.microsoft.com/office/powerpoint/2010/main" val="425480627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ext">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5392918-DE06-6D50-16B2-0C71D556CC94}"/>
              </a:ext>
            </a:extLst>
          </p:cNvPr>
          <p:cNvSpPr txBox="1">
            <a:spLocks noGrp="1"/>
          </p:cNvSpPr>
          <p:nvPr>
            <p:ph idx="4294967295"/>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Footer Placeholder 4">
            <a:extLst>
              <a:ext uri="{FF2B5EF4-FFF2-40B4-BE49-F238E27FC236}">
                <a16:creationId xmlns:a16="http://schemas.microsoft.com/office/drawing/2014/main" id="{8841AC19-65A9-5FC7-A840-ACEC123C1071}"/>
              </a:ext>
            </a:extLst>
          </p:cNvPr>
          <p:cNvSpPr txBox="1">
            <a:spLocks noGrp="1"/>
          </p:cNvSpPr>
          <p:nvPr>
            <p:ph type="ftr" sz="quarter" idx="9"/>
          </p:nvPr>
        </p:nvSpPr>
        <p:spPr/>
        <p:txBody>
          <a:bodyPr/>
          <a:lstStyle>
            <a:lvl1pPr>
              <a:defRPr lang="en-US"/>
            </a:lvl1pPr>
          </a:lstStyle>
          <a:p>
            <a:pPr lvl="0"/>
            <a:r>
              <a:rPr lang="en-US"/>
              <a:t>Header</a:t>
            </a:r>
            <a:endParaRPr lang="de-DE"/>
          </a:p>
        </p:txBody>
      </p:sp>
      <p:sp>
        <p:nvSpPr>
          <p:cNvPr id="4" name="Slide Number Placeholder 5">
            <a:extLst>
              <a:ext uri="{FF2B5EF4-FFF2-40B4-BE49-F238E27FC236}">
                <a16:creationId xmlns:a16="http://schemas.microsoft.com/office/drawing/2014/main" id="{D313A757-C695-8D45-98C5-56DAEC47AD77}"/>
              </a:ext>
            </a:extLst>
          </p:cNvPr>
          <p:cNvSpPr txBox="1">
            <a:spLocks noGrp="1"/>
          </p:cNvSpPr>
          <p:nvPr>
            <p:ph type="sldNum" sz="quarter" idx="8"/>
          </p:nvPr>
        </p:nvSpPr>
        <p:spPr/>
        <p:txBody>
          <a:bodyPr/>
          <a:lstStyle>
            <a:lvl1pPr>
              <a:defRPr lang="de-DE"/>
            </a:lvl1pPr>
          </a:lstStyle>
          <a:p>
            <a:pPr lvl="0"/>
            <a:fld id="{DA88EABA-519F-4398-8E97-48743336375B}" type="slidenum">
              <a:t>‹#›</a:t>
            </a:fld>
            <a:endParaRPr lang="de-DE"/>
          </a:p>
        </p:txBody>
      </p:sp>
      <p:sp>
        <p:nvSpPr>
          <p:cNvPr id="5" name="Textfeld 6">
            <a:extLst>
              <a:ext uri="{FF2B5EF4-FFF2-40B4-BE49-F238E27FC236}">
                <a16:creationId xmlns:a16="http://schemas.microsoft.com/office/drawing/2014/main" id="{F9670AE1-799E-101C-ECF0-445198145332}"/>
              </a:ext>
            </a:extLst>
          </p:cNvPr>
          <p:cNvSpPr txBox="1"/>
          <p:nvPr/>
        </p:nvSpPr>
        <p:spPr>
          <a:xfrm>
            <a:off x="8369896" y="687354"/>
            <a:ext cx="431203" cy="153884"/>
          </a:xfrm>
          <a:prstGeom prst="rect">
            <a:avLst/>
          </a:prstGeom>
          <a:noFill/>
          <a:ln cap="flat">
            <a:noFill/>
          </a:ln>
        </p:spPr>
        <p:txBody>
          <a:bodyPr vert="horz" wrap="non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none" spc="0" baseline="0">
                <a:solidFill>
                  <a:srgbClr val="404955"/>
                </a:solidFill>
                <a:uFillTx/>
                <a:latin typeface="Arial"/>
              </a:rPr>
              <a:t>epo.org</a:t>
            </a:r>
          </a:p>
        </p:txBody>
      </p:sp>
      <p:cxnSp>
        <p:nvCxnSpPr>
          <p:cNvPr id="6" name="Gerader Verbinder 8">
            <a:extLst>
              <a:ext uri="{FF2B5EF4-FFF2-40B4-BE49-F238E27FC236}">
                <a16:creationId xmlns:a16="http://schemas.microsoft.com/office/drawing/2014/main" id="{1219F2EA-A92F-6125-4E1D-68308185EDBB}"/>
              </a:ext>
            </a:extLst>
          </p:cNvPr>
          <p:cNvCxnSpPr/>
          <p:nvPr/>
        </p:nvCxnSpPr>
        <p:spPr>
          <a:xfrm>
            <a:off x="1104896" y="678109"/>
            <a:ext cx="7696204" cy="0"/>
          </a:xfrm>
          <a:prstGeom prst="straightConnector1">
            <a:avLst/>
          </a:prstGeom>
          <a:noFill/>
          <a:ln w="6345" cap="flat">
            <a:solidFill>
              <a:srgbClr val="404955"/>
            </a:solidFill>
            <a:custDash>
              <a:ds d="100000" sp="100000"/>
            </a:custDash>
            <a:miter/>
          </a:ln>
        </p:spPr>
      </p:cxnSp>
      <p:grpSp>
        <p:nvGrpSpPr>
          <p:cNvPr id="7" name="Gruppieren 13">
            <a:extLst>
              <a:ext uri="{FF2B5EF4-FFF2-40B4-BE49-F238E27FC236}">
                <a16:creationId xmlns:a16="http://schemas.microsoft.com/office/drawing/2014/main" id="{9D054D05-48C2-467B-B6E8-79C362EF52E0}"/>
              </a:ext>
            </a:extLst>
          </p:cNvPr>
          <p:cNvGrpSpPr/>
          <p:nvPr/>
        </p:nvGrpSpPr>
        <p:grpSpPr>
          <a:xfrm>
            <a:off x="0" y="4869070"/>
            <a:ext cx="9144000" cy="274429"/>
            <a:chOff x="0" y="4869070"/>
            <a:chExt cx="9144000" cy="274429"/>
          </a:xfrm>
        </p:grpSpPr>
        <p:sp>
          <p:nvSpPr>
            <p:cNvPr id="8" name="Rechteck 14">
              <a:extLst>
                <a:ext uri="{FF2B5EF4-FFF2-40B4-BE49-F238E27FC236}">
                  <a16:creationId xmlns:a16="http://schemas.microsoft.com/office/drawing/2014/main" id="{63CF2F09-5EE9-8EEF-1C7D-E73DFD36C307}"/>
                </a:ext>
              </a:extLst>
            </p:cNvPr>
            <p:cNvSpPr/>
            <p:nvPr/>
          </p:nvSpPr>
          <p:spPr>
            <a:xfrm>
              <a:off x="0" y="4891500"/>
              <a:ext cx="9144000" cy="251999"/>
            </a:xfrm>
            <a:prstGeom prst="rect">
              <a:avLst/>
            </a:prstGeom>
            <a:solidFill>
              <a:srgbClr val="404955"/>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404955"/>
                </a:solidFill>
                <a:uFillTx/>
                <a:latin typeface="Arial"/>
              </a:endParaRPr>
            </a:p>
          </p:txBody>
        </p:sp>
        <p:cxnSp>
          <p:nvCxnSpPr>
            <p:cNvPr id="9" name="Gerader Verbinder 15">
              <a:extLst>
                <a:ext uri="{FF2B5EF4-FFF2-40B4-BE49-F238E27FC236}">
                  <a16:creationId xmlns:a16="http://schemas.microsoft.com/office/drawing/2014/main" id="{149BD3EC-CBF4-4EF1-DD0A-EA17A634393D}"/>
                </a:ext>
              </a:extLst>
            </p:cNvPr>
            <p:cNvCxnSpPr/>
            <p:nvPr/>
          </p:nvCxnSpPr>
          <p:spPr>
            <a:xfrm>
              <a:off x="0" y="4869070"/>
              <a:ext cx="9144000" cy="0"/>
            </a:xfrm>
            <a:prstGeom prst="straightConnector1">
              <a:avLst/>
            </a:prstGeom>
            <a:noFill/>
            <a:ln w="19046" cap="flat">
              <a:solidFill>
                <a:srgbClr val="D93317"/>
              </a:solidFill>
              <a:prstDash val="solid"/>
              <a:miter/>
            </a:ln>
          </p:spPr>
        </p:cxnSp>
      </p:grpSp>
    </p:spTree>
    <p:extLst>
      <p:ext uri="{BB962C8B-B14F-4D97-AF65-F5344CB8AC3E}">
        <p14:creationId xmlns:p14="http://schemas.microsoft.com/office/powerpoint/2010/main" val="25522332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 Columns">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0C4B2412-4904-FA07-B1AB-16C6C56449A9}"/>
              </a:ext>
            </a:extLst>
          </p:cNvPr>
          <p:cNvSpPr txBox="1">
            <a:spLocks noGrp="1"/>
          </p:cNvSpPr>
          <p:nvPr>
            <p:ph idx="4294967295"/>
          </p:nvPr>
        </p:nvSpPr>
        <p:spPr>
          <a:xfrm>
            <a:off x="686705" y="1479554"/>
            <a:ext cx="3886200" cy="3106802"/>
          </a:xfrm>
        </p:spPr>
        <p:txBody>
          <a:bodyPr/>
          <a:lstStyle>
            <a:lvl1pPr>
              <a:defRPr/>
            </a:lvl1pPr>
            <a:lvl2pPr>
              <a:defRPr/>
            </a:lvl2pPr>
            <a:lvl3pPr>
              <a:defRPr/>
            </a:lvl3pPr>
            <a:lvl4pPr>
              <a:defRPr/>
            </a:lvl4pPr>
            <a:lvl5pPr>
              <a:defRPr/>
            </a:lvl5pPr>
          </a:lstStyle>
          <a:p>
            <a:pPr lvl="0"/>
            <a:r>
              <a:rPr lang="en-US"/>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Content Placeholder 3">
            <a:extLst>
              <a:ext uri="{FF2B5EF4-FFF2-40B4-BE49-F238E27FC236}">
                <a16:creationId xmlns:a16="http://schemas.microsoft.com/office/drawing/2014/main" id="{ADB738B9-B8FD-9426-0916-2D257CCD42A5}"/>
              </a:ext>
            </a:extLst>
          </p:cNvPr>
          <p:cNvSpPr txBox="1">
            <a:spLocks noGrp="1"/>
          </p:cNvSpPr>
          <p:nvPr>
            <p:ph idx="4294967295"/>
          </p:nvPr>
        </p:nvSpPr>
        <p:spPr>
          <a:xfrm>
            <a:off x="4914900" y="1479554"/>
            <a:ext cx="3886200" cy="3106802"/>
          </a:xfrm>
        </p:spPr>
        <p:txBody>
          <a:bodyPr/>
          <a:lstStyle>
            <a:lvl1pPr>
              <a:defRPr/>
            </a:lvl1pPr>
            <a:lvl2pPr>
              <a:defRPr/>
            </a:lvl2pPr>
            <a:lvl3pPr>
              <a:defRPr/>
            </a:lvl3pPr>
            <a:lvl4pPr>
              <a:defRPr/>
            </a:lvl4pPr>
            <a:lvl5pPr>
              <a:defRPr/>
            </a:lvl5pPr>
          </a:lstStyle>
          <a:p>
            <a:pPr lvl="0"/>
            <a:r>
              <a:rPr lang="en-US"/>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Footer Placeholder 5">
            <a:extLst>
              <a:ext uri="{FF2B5EF4-FFF2-40B4-BE49-F238E27FC236}">
                <a16:creationId xmlns:a16="http://schemas.microsoft.com/office/drawing/2014/main" id="{E8CFC7B4-A7F0-8CF6-33A4-E3CDD9B1EE1C}"/>
              </a:ext>
            </a:extLst>
          </p:cNvPr>
          <p:cNvSpPr txBox="1">
            <a:spLocks noGrp="1"/>
          </p:cNvSpPr>
          <p:nvPr>
            <p:ph type="ftr" sz="quarter" idx="9"/>
          </p:nvPr>
        </p:nvSpPr>
        <p:spPr/>
        <p:txBody>
          <a:bodyPr/>
          <a:lstStyle>
            <a:lvl1pPr>
              <a:defRPr lang="en-US"/>
            </a:lvl1pPr>
          </a:lstStyle>
          <a:p>
            <a:pPr lvl="0"/>
            <a:r>
              <a:rPr lang="en-US"/>
              <a:t>Header</a:t>
            </a:r>
            <a:endParaRPr lang="de-DE"/>
          </a:p>
        </p:txBody>
      </p:sp>
      <p:sp>
        <p:nvSpPr>
          <p:cNvPr id="5" name="Slide Number Placeholder 6">
            <a:extLst>
              <a:ext uri="{FF2B5EF4-FFF2-40B4-BE49-F238E27FC236}">
                <a16:creationId xmlns:a16="http://schemas.microsoft.com/office/drawing/2014/main" id="{13F74523-9CB1-03D0-8223-22D2D046BCA0}"/>
              </a:ext>
            </a:extLst>
          </p:cNvPr>
          <p:cNvSpPr txBox="1">
            <a:spLocks noGrp="1"/>
          </p:cNvSpPr>
          <p:nvPr>
            <p:ph type="sldNum" sz="quarter" idx="8"/>
          </p:nvPr>
        </p:nvSpPr>
        <p:spPr/>
        <p:txBody>
          <a:bodyPr/>
          <a:lstStyle>
            <a:lvl1pPr>
              <a:defRPr lang="de-DE"/>
            </a:lvl1pPr>
          </a:lstStyle>
          <a:p>
            <a:pPr lvl="0"/>
            <a:fld id="{3BFAB9B5-33DA-4E90-BA21-66A92D7EF366}" type="slidenum">
              <a:t>‹#›</a:t>
            </a:fld>
            <a:endParaRPr lang="de-DE"/>
          </a:p>
        </p:txBody>
      </p:sp>
      <p:sp>
        <p:nvSpPr>
          <p:cNvPr id="6" name="Textfeld 7">
            <a:extLst>
              <a:ext uri="{FF2B5EF4-FFF2-40B4-BE49-F238E27FC236}">
                <a16:creationId xmlns:a16="http://schemas.microsoft.com/office/drawing/2014/main" id="{8B7D8A6C-0483-D7D6-10BE-D52192EB3829}"/>
              </a:ext>
            </a:extLst>
          </p:cNvPr>
          <p:cNvSpPr txBox="1"/>
          <p:nvPr/>
        </p:nvSpPr>
        <p:spPr>
          <a:xfrm>
            <a:off x="8369896" y="687354"/>
            <a:ext cx="431203" cy="153884"/>
          </a:xfrm>
          <a:prstGeom prst="rect">
            <a:avLst/>
          </a:prstGeom>
          <a:noFill/>
          <a:ln cap="flat">
            <a:noFill/>
          </a:ln>
        </p:spPr>
        <p:txBody>
          <a:bodyPr vert="horz" wrap="non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none" spc="0" baseline="0">
                <a:solidFill>
                  <a:srgbClr val="404955"/>
                </a:solidFill>
                <a:uFillTx/>
                <a:latin typeface="Arial"/>
              </a:rPr>
              <a:t>epo.org</a:t>
            </a:r>
          </a:p>
        </p:txBody>
      </p:sp>
      <p:cxnSp>
        <p:nvCxnSpPr>
          <p:cNvPr id="7" name="Gerader Verbinder 10">
            <a:extLst>
              <a:ext uri="{FF2B5EF4-FFF2-40B4-BE49-F238E27FC236}">
                <a16:creationId xmlns:a16="http://schemas.microsoft.com/office/drawing/2014/main" id="{B70BE508-2050-4FB8-D748-DCF879935FD1}"/>
              </a:ext>
            </a:extLst>
          </p:cNvPr>
          <p:cNvCxnSpPr/>
          <p:nvPr/>
        </p:nvCxnSpPr>
        <p:spPr>
          <a:xfrm>
            <a:off x="1104896" y="678109"/>
            <a:ext cx="7696204" cy="0"/>
          </a:xfrm>
          <a:prstGeom prst="straightConnector1">
            <a:avLst/>
          </a:prstGeom>
          <a:noFill/>
          <a:ln w="6345" cap="flat">
            <a:solidFill>
              <a:srgbClr val="404955"/>
            </a:solidFill>
            <a:custDash>
              <a:ds d="100000" sp="100000"/>
            </a:custDash>
            <a:miter/>
          </a:ln>
        </p:spPr>
      </p:cxnSp>
      <p:grpSp>
        <p:nvGrpSpPr>
          <p:cNvPr id="8" name="Gruppieren 14">
            <a:extLst>
              <a:ext uri="{FF2B5EF4-FFF2-40B4-BE49-F238E27FC236}">
                <a16:creationId xmlns:a16="http://schemas.microsoft.com/office/drawing/2014/main" id="{8A0A5C31-C8B0-D74A-EE11-6580AD71B808}"/>
              </a:ext>
            </a:extLst>
          </p:cNvPr>
          <p:cNvGrpSpPr/>
          <p:nvPr/>
        </p:nvGrpSpPr>
        <p:grpSpPr>
          <a:xfrm>
            <a:off x="0" y="4869070"/>
            <a:ext cx="9144000" cy="274429"/>
            <a:chOff x="0" y="4869070"/>
            <a:chExt cx="9144000" cy="274429"/>
          </a:xfrm>
        </p:grpSpPr>
        <p:sp>
          <p:nvSpPr>
            <p:cNvPr id="9" name="Rechteck 11">
              <a:extLst>
                <a:ext uri="{FF2B5EF4-FFF2-40B4-BE49-F238E27FC236}">
                  <a16:creationId xmlns:a16="http://schemas.microsoft.com/office/drawing/2014/main" id="{2E16D2A0-D2AE-D23F-84E1-C30511A47CBF}"/>
                </a:ext>
              </a:extLst>
            </p:cNvPr>
            <p:cNvSpPr/>
            <p:nvPr/>
          </p:nvSpPr>
          <p:spPr>
            <a:xfrm>
              <a:off x="0" y="4891500"/>
              <a:ext cx="9144000" cy="251999"/>
            </a:xfrm>
            <a:prstGeom prst="rect">
              <a:avLst/>
            </a:prstGeom>
            <a:solidFill>
              <a:srgbClr val="404955"/>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404955"/>
                </a:solidFill>
                <a:uFillTx/>
                <a:latin typeface="Arial"/>
              </a:endParaRPr>
            </a:p>
          </p:txBody>
        </p:sp>
        <p:cxnSp>
          <p:nvCxnSpPr>
            <p:cNvPr id="10" name="Gerader Verbinder 13">
              <a:extLst>
                <a:ext uri="{FF2B5EF4-FFF2-40B4-BE49-F238E27FC236}">
                  <a16:creationId xmlns:a16="http://schemas.microsoft.com/office/drawing/2014/main" id="{7CA43168-EE82-6472-272E-39F46C44F8B6}"/>
                </a:ext>
              </a:extLst>
            </p:cNvPr>
            <p:cNvCxnSpPr/>
            <p:nvPr/>
          </p:nvCxnSpPr>
          <p:spPr>
            <a:xfrm>
              <a:off x="0" y="4869070"/>
              <a:ext cx="9144000" cy="0"/>
            </a:xfrm>
            <a:prstGeom prst="straightConnector1">
              <a:avLst/>
            </a:prstGeom>
            <a:noFill/>
            <a:ln w="19046" cap="flat">
              <a:solidFill>
                <a:srgbClr val="D93317"/>
              </a:solidFill>
              <a:prstDash val="solid"/>
              <a:miter/>
            </a:ln>
          </p:spPr>
        </p:cxnSp>
      </p:grpSp>
    </p:spTree>
    <p:extLst>
      <p:ext uri="{BB962C8B-B14F-4D97-AF65-F5344CB8AC3E}">
        <p14:creationId xmlns:p14="http://schemas.microsoft.com/office/powerpoint/2010/main" val="42883424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ext_Picture 01">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8A830A47-0467-D3D0-740C-DE475B328F34}"/>
              </a:ext>
            </a:extLst>
          </p:cNvPr>
          <p:cNvSpPr txBox="1">
            <a:spLocks noGrp="1"/>
          </p:cNvSpPr>
          <p:nvPr>
            <p:ph idx="4294967295"/>
          </p:nvPr>
        </p:nvSpPr>
        <p:spPr>
          <a:xfrm>
            <a:off x="686705" y="1479554"/>
            <a:ext cx="3888001" cy="3108319"/>
          </a:xfrm>
        </p:spPr>
        <p:txBody>
          <a:bodyPr/>
          <a:lstStyle>
            <a:lvl1pPr>
              <a:defRPr/>
            </a:lvl1pPr>
            <a:lvl2pPr>
              <a:defRPr/>
            </a:lvl2pPr>
            <a:lvl3pPr>
              <a:defRPr/>
            </a:lvl3pPr>
            <a:lvl4pPr>
              <a:defRPr/>
            </a:lvl4pPr>
            <a:lvl5pPr>
              <a:defRPr/>
            </a:lvl5pPr>
          </a:lstStyle>
          <a:p>
            <a:pPr lvl="0"/>
            <a:r>
              <a:rPr lang="en-US"/>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Footer Placeholder 4">
            <a:extLst>
              <a:ext uri="{FF2B5EF4-FFF2-40B4-BE49-F238E27FC236}">
                <a16:creationId xmlns:a16="http://schemas.microsoft.com/office/drawing/2014/main" id="{F9D6519E-5881-B394-76B2-666A5CB70CB3}"/>
              </a:ext>
            </a:extLst>
          </p:cNvPr>
          <p:cNvSpPr txBox="1">
            <a:spLocks noGrp="1"/>
          </p:cNvSpPr>
          <p:nvPr>
            <p:ph type="ftr" sz="quarter" idx="9"/>
          </p:nvPr>
        </p:nvSpPr>
        <p:spPr/>
        <p:txBody>
          <a:bodyPr/>
          <a:lstStyle>
            <a:lvl1pPr>
              <a:defRPr lang="en-US"/>
            </a:lvl1pPr>
          </a:lstStyle>
          <a:p>
            <a:pPr lvl="0"/>
            <a:r>
              <a:rPr lang="en-US"/>
              <a:t>Header</a:t>
            </a:r>
            <a:endParaRPr lang="de-DE"/>
          </a:p>
        </p:txBody>
      </p:sp>
      <p:sp>
        <p:nvSpPr>
          <p:cNvPr id="4" name="Slide Number Placeholder 5">
            <a:extLst>
              <a:ext uri="{FF2B5EF4-FFF2-40B4-BE49-F238E27FC236}">
                <a16:creationId xmlns:a16="http://schemas.microsoft.com/office/drawing/2014/main" id="{A20DD1CA-28C7-A76E-9E11-67017EFA6041}"/>
              </a:ext>
            </a:extLst>
          </p:cNvPr>
          <p:cNvSpPr txBox="1">
            <a:spLocks noGrp="1"/>
          </p:cNvSpPr>
          <p:nvPr>
            <p:ph type="sldNum" sz="quarter" idx="8"/>
          </p:nvPr>
        </p:nvSpPr>
        <p:spPr/>
        <p:txBody>
          <a:bodyPr/>
          <a:lstStyle>
            <a:lvl1pPr>
              <a:defRPr lang="de-DE"/>
            </a:lvl1pPr>
          </a:lstStyle>
          <a:p>
            <a:pPr lvl="0"/>
            <a:fld id="{0A5970D5-A4E9-4497-AB5B-76A182DFC2F1}" type="slidenum">
              <a:t>‹#›</a:t>
            </a:fld>
            <a:endParaRPr lang="de-DE"/>
          </a:p>
        </p:txBody>
      </p:sp>
      <p:sp>
        <p:nvSpPr>
          <p:cNvPr id="5" name="Textfeld 6">
            <a:extLst>
              <a:ext uri="{FF2B5EF4-FFF2-40B4-BE49-F238E27FC236}">
                <a16:creationId xmlns:a16="http://schemas.microsoft.com/office/drawing/2014/main" id="{36696759-D5B1-BBB0-5590-21062C0048A1}"/>
              </a:ext>
            </a:extLst>
          </p:cNvPr>
          <p:cNvSpPr txBox="1"/>
          <p:nvPr/>
        </p:nvSpPr>
        <p:spPr>
          <a:xfrm>
            <a:off x="8369896" y="687354"/>
            <a:ext cx="431203" cy="153884"/>
          </a:xfrm>
          <a:prstGeom prst="rect">
            <a:avLst/>
          </a:prstGeom>
          <a:noFill/>
          <a:ln cap="flat">
            <a:noFill/>
          </a:ln>
        </p:spPr>
        <p:txBody>
          <a:bodyPr vert="horz" wrap="non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none" spc="0" baseline="0">
                <a:solidFill>
                  <a:srgbClr val="404955"/>
                </a:solidFill>
                <a:uFillTx/>
                <a:latin typeface="Arial"/>
              </a:rPr>
              <a:t>epo.org</a:t>
            </a:r>
          </a:p>
        </p:txBody>
      </p:sp>
      <p:sp>
        <p:nvSpPr>
          <p:cNvPr id="6" name="Bildplatzhalter 15">
            <a:extLst>
              <a:ext uri="{FF2B5EF4-FFF2-40B4-BE49-F238E27FC236}">
                <a16:creationId xmlns:a16="http://schemas.microsoft.com/office/drawing/2014/main" id="{101062B9-FC43-B620-7AE8-75E5FC94959F}"/>
              </a:ext>
            </a:extLst>
          </p:cNvPr>
          <p:cNvSpPr txBox="1">
            <a:spLocks noGrp="1"/>
          </p:cNvSpPr>
          <p:nvPr>
            <p:ph type="pic" idx="4294967295"/>
          </p:nvPr>
        </p:nvSpPr>
        <p:spPr>
          <a:xfrm>
            <a:off x="4913098" y="1023935"/>
            <a:ext cx="3888001" cy="3563938"/>
          </a:xfrm>
          <a:gradFill>
            <a:gsLst>
              <a:gs pos="0">
                <a:srgbClr val="D9DBDD"/>
              </a:gs>
              <a:gs pos="100000">
                <a:srgbClr val="B3B6BB"/>
              </a:gs>
            </a:gsLst>
            <a:lin ang="18900000"/>
          </a:gradFill>
        </p:spPr>
        <p:txBody>
          <a:bodyPr/>
          <a:lstStyle>
            <a:lvl1pPr marL="0" indent="0" defTabSz="685800">
              <a:lnSpc>
                <a:spcPct val="100000"/>
              </a:lnSpc>
              <a:spcBef>
                <a:spcPts val="0"/>
              </a:spcBef>
              <a:defRPr/>
            </a:lvl1pPr>
          </a:lstStyle>
          <a:p>
            <a:pPr lvl="0"/>
            <a:r>
              <a:rPr lang="en-US"/>
              <a:t>Insert picture by click or drag &amp; drop</a:t>
            </a:r>
          </a:p>
        </p:txBody>
      </p:sp>
      <p:cxnSp>
        <p:nvCxnSpPr>
          <p:cNvPr id="7" name="Gerader Verbinder 11">
            <a:extLst>
              <a:ext uri="{FF2B5EF4-FFF2-40B4-BE49-F238E27FC236}">
                <a16:creationId xmlns:a16="http://schemas.microsoft.com/office/drawing/2014/main" id="{ECE4E5B3-497B-06D0-CEA7-50388704B669}"/>
              </a:ext>
            </a:extLst>
          </p:cNvPr>
          <p:cNvCxnSpPr/>
          <p:nvPr/>
        </p:nvCxnSpPr>
        <p:spPr>
          <a:xfrm>
            <a:off x="1104896" y="678109"/>
            <a:ext cx="7696204" cy="0"/>
          </a:xfrm>
          <a:prstGeom prst="straightConnector1">
            <a:avLst/>
          </a:prstGeom>
          <a:noFill/>
          <a:ln w="6345" cap="flat">
            <a:solidFill>
              <a:srgbClr val="404955"/>
            </a:solidFill>
            <a:custDash>
              <a:ds d="100000" sp="100000"/>
            </a:custDash>
            <a:miter/>
          </a:ln>
        </p:spPr>
      </p:cxnSp>
      <p:grpSp>
        <p:nvGrpSpPr>
          <p:cNvPr id="8" name="Gruppieren 3">
            <a:extLst>
              <a:ext uri="{FF2B5EF4-FFF2-40B4-BE49-F238E27FC236}">
                <a16:creationId xmlns:a16="http://schemas.microsoft.com/office/drawing/2014/main" id="{C43C15BC-532E-5DA6-70D2-344E054143DE}"/>
              </a:ext>
            </a:extLst>
          </p:cNvPr>
          <p:cNvGrpSpPr/>
          <p:nvPr/>
        </p:nvGrpSpPr>
        <p:grpSpPr>
          <a:xfrm>
            <a:off x="0" y="4869070"/>
            <a:ext cx="9144000" cy="274429"/>
            <a:chOff x="0" y="4869070"/>
            <a:chExt cx="9144000" cy="274429"/>
          </a:xfrm>
        </p:grpSpPr>
        <p:sp>
          <p:nvSpPr>
            <p:cNvPr id="9" name="Rechteck 7">
              <a:extLst>
                <a:ext uri="{FF2B5EF4-FFF2-40B4-BE49-F238E27FC236}">
                  <a16:creationId xmlns:a16="http://schemas.microsoft.com/office/drawing/2014/main" id="{7A5A2E34-0CB6-822B-F78D-5FE5692554D6}"/>
                </a:ext>
              </a:extLst>
            </p:cNvPr>
            <p:cNvSpPr/>
            <p:nvPr/>
          </p:nvSpPr>
          <p:spPr>
            <a:xfrm>
              <a:off x="0" y="4891500"/>
              <a:ext cx="9144000" cy="251999"/>
            </a:xfrm>
            <a:prstGeom prst="rect">
              <a:avLst/>
            </a:prstGeom>
            <a:solidFill>
              <a:srgbClr val="404955"/>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404955"/>
                </a:solidFill>
                <a:uFillTx/>
                <a:latin typeface="Arial"/>
              </a:endParaRPr>
            </a:p>
          </p:txBody>
        </p:sp>
        <p:cxnSp>
          <p:nvCxnSpPr>
            <p:cNvPr id="10" name="Gerader Verbinder 8">
              <a:extLst>
                <a:ext uri="{FF2B5EF4-FFF2-40B4-BE49-F238E27FC236}">
                  <a16:creationId xmlns:a16="http://schemas.microsoft.com/office/drawing/2014/main" id="{A65548D9-1490-E963-AF0A-20AB1C122181}"/>
                </a:ext>
              </a:extLst>
            </p:cNvPr>
            <p:cNvCxnSpPr/>
            <p:nvPr/>
          </p:nvCxnSpPr>
          <p:spPr>
            <a:xfrm>
              <a:off x="0" y="4869070"/>
              <a:ext cx="9144000" cy="0"/>
            </a:xfrm>
            <a:prstGeom prst="straightConnector1">
              <a:avLst/>
            </a:prstGeom>
            <a:noFill/>
            <a:ln w="19046" cap="flat">
              <a:solidFill>
                <a:srgbClr val="D93317"/>
              </a:solidFill>
              <a:prstDash val="solid"/>
              <a:miter/>
            </a:ln>
          </p:spPr>
        </p:cxnSp>
      </p:grpSp>
    </p:spTree>
    <p:extLst>
      <p:ext uri="{BB962C8B-B14F-4D97-AF65-F5344CB8AC3E}">
        <p14:creationId xmlns:p14="http://schemas.microsoft.com/office/powerpoint/2010/main" val="2400478136"/>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ext_Picture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5B72C-9184-B892-4701-954DEAB0B5CE}"/>
              </a:ext>
            </a:extLst>
          </p:cNvPr>
          <p:cNvSpPr txBox="1">
            <a:spLocks noGrp="1"/>
          </p:cNvSpPr>
          <p:nvPr>
            <p:ph type="title"/>
          </p:nvPr>
        </p:nvSpPr>
        <p:spPr>
          <a:xfrm>
            <a:off x="686705" y="804214"/>
            <a:ext cx="3888001" cy="554400"/>
          </a:xfrm>
        </p:spPr>
        <p:txBody>
          <a:bodyPr/>
          <a:lstStyle>
            <a:lvl1pPr>
              <a:defRPr/>
            </a:lvl1pPr>
          </a:lstStyle>
          <a:p>
            <a:pPr lvl="0"/>
            <a:r>
              <a:rPr lang="en-GB"/>
              <a:t>Click to edit Master title style</a:t>
            </a:r>
            <a:endParaRPr lang="en-US"/>
          </a:p>
        </p:txBody>
      </p:sp>
      <p:sp>
        <p:nvSpPr>
          <p:cNvPr id="3" name="Content Placeholder 2">
            <a:extLst>
              <a:ext uri="{FF2B5EF4-FFF2-40B4-BE49-F238E27FC236}">
                <a16:creationId xmlns:a16="http://schemas.microsoft.com/office/drawing/2014/main" id="{4366D0E5-9E6D-801D-A000-3E693857E167}"/>
              </a:ext>
            </a:extLst>
          </p:cNvPr>
          <p:cNvSpPr txBox="1">
            <a:spLocks noGrp="1"/>
          </p:cNvSpPr>
          <p:nvPr>
            <p:ph idx="4294967295"/>
          </p:nvPr>
        </p:nvSpPr>
        <p:spPr>
          <a:xfrm>
            <a:off x="686705" y="1479554"/>
            <a:ext cx="3888001" cy="3108319"/>
          </a:xfrm>
        </p:spPr>
        <p:txBody>
          <a:bodyPr/>
          <a:lstStyle>
            <a:lvl1pPr>
              <a:defRPr/>
            </a:lvl1pPr>
            <a:lvl2pPr>
              <a:defRPr/>
            </a:lvl2pPr>
            <a:lvl3pPr>
              <a:defRPr/>
            </a:lvl3pPr>
            <a:lvl4pPr>
              <a:defRPr/>
            </a:lvl4pPr>
            <a:lvl5pPr>
              <a:defRPr/>
            </a:lvl5pPr>
          </a:lstStyle>
          <a:p>
            <a:pPr lvl="0"/>
            <a:r>
              <a:rPr lang="en-US"/>
              <a:t>Click to edit Master text styles</a:t>
            </a:r>
          </a:p>
          <a:p>
            <a:pPr lvl="1"/>
            <a:r>
              <a:rPr lang="en-GB"/>
              <a:t>Second level</a:t>
            </a:r>
          </a:p>
          <a:p>
            <a:pPr lvl="2"/>
            <a:r>
              <a:rPr lang="en-GB"/>
              <a:t>Third level</a:t>
            </a:r>
          </a:p>
          <a:p>
            <a:pPr lvl="3"/>
            <a:r>
              <a:rPr lang="en-GB"/>
              <a:t>Fourth level</a:t>
            </a:r>
          </a:p>
          <a:p>
            <a:pPr lvl="4"/>
            <a:r>
              <a:rPr lang="en-GB"/>
              <a:t>Fifth level</a:t>
            </a:r>
          </a:p>
        </p:txBody>
      </p:sp>
      <p:grpSp>
        <p:nvGrpSpPr>
          <p:cNvPr id="4" name="Gruppieren 3">
            <a:extLst>
              <a:ext uri="{FF2B5EF4-FFF2-40B4-BE49-F238E27FC236}">
                <a16:creationId xmlns:a16="http://schemas.microsoft.com/office/drawing/2014/main" id="{C39DE365-3938-8FFE-573D-CCEE1F759994}"/>
              </a:ext>
            </a:extLst>
          </p:cNvPr>
          <p:cNvGrpSpPr/>
          <p:nvPr/>
        </p:nvGrpSpPr>
        <p:grpSpPr>
          <a:xfrm>
            <a:off x="0" y="4869070"/>
            <a:ext cx="9144000" cy="274429"/>
            <a:chOff x="0" y="4869070"/>
            <a:chExt cx="9144000" cy="274429"/>
          </a:xfrm>
        </p:grpSpPr>
        <p:sp>
          <p:nvSpPr>
            <p:cNvPr id="5" name="Rechteck 4">
              <a:extLst>
                <a:ext uri="{FF2B5EF4-FFF2-40B4-BE49-F238E27FC236}">
                  <a16:creationId xmlns:a16="http://schemas.microsoft.com/office/drawing/2014/main" id="{8E4AA19B-EF8E-EE16-BEC1-1E2B4F8EF6E6}"/>
                </a:ext>
              </a:extLst>
            </p:cNvPr>
            <p:cNvSpPr/>
            <p:nvPr/>
          </p:nvSpPr>
          <p:spPr>
            <a:xfrm>
              <a:off x="0" y="4891500"/>
              <a:ext cx="9144000" cy="251999"/>
            </a:xfrm>
            <a:prstGeom prst="rect">
              <a:avLst/>
            </a:prstGeom>
            <a:solidFill>
              <a:srgbClr val="404955"/>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404955"/>
                </a:solidFill>
                <a:uFillTx/>
                <a:latin typeface="Arial"/>
              </a:endParaRPr>
            </a:p>
          </p:txBody>
        </p:sp>
        <p:cxnSp>
          <p:nvCxnSpPr>
            <p:cNvPr id="6" name="Gerader Verbinder 6">
              <a:extLst>
                <a:ext uri="{FF2B5EF4-FFF2-40B4-BE49-F238E27FC236}">
                  <a16:creationId xmlns:a16="http://schemas.microsoft.com/office/drawing/2014/main" id="{BF19DFB7-A038-7DFB-0A43-BD4BAF4C0907}"/>
                </a:ext>
              </a:extLst>
            </p:cNvPr>
            <p:cNvCxnSpPr/>
            <p:nvPr/>
          </p:nvCxnSpPr>
          <p:spPr>
            <a:xfrm>
              <a:off x="0" y="4869070"/>
              <a:ext cx="9144000" cy="0"/>
            </a:xfrm>
            <a:prstGeom prst="straightConnector1">
              <a:avLst/>
            </a:prstGeom>
            <a:noFill/>
            <a:ln w="19046" cap="flat">
              <a:solidFill>
                <a:srgbClr val="D93317"/>
              </a:solidFill>
              <a:prstDash val="solid"/>
              <a:miter/>
            </a:ln>
          </p:spPr>
        </p:cxnSp>
      </p:grpSp>
    </p:spTree>
    <p:extLst>
      <p:ext uri="{BB962C8B-B14F-4D97-AF65-F5344CB8AC3E}">
        <p14:creationId xmlns:p14="http://schemas.microsoft.com/office/powerpoint/2010/main" val="40040872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hart">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37A4E661-BB77-582A-DB91-F16FE7481981}"/>
              </a:ext>
            </a:extLst>
          </p:cNvPr>
          <p:cNvSpPr txBox="1">
            <a:spLocks noGrp="1"/>
          </p:cNvSpPr>
          <p:nvPr>
            <p:ph type="ftr" sz="quarter" idx="9"/>
          </p:nvPr>
        </p:nvSpPr>
        <p:spPr/>
        <p:txBody>
          <a:bodyPr/>
          <a:lstStyle>
            <a:lvl1pPr>
              <a:defRPr lang="en-US"/>
            </a:lvl1pPr>
          </a:lstStyle>
          <a:p>
            <a:pPr lvl="0"/>
            <a:r>
              <a:rPr lang="en-US"/>
              <a:t>Header</a:t>
            </a:r>
            <a:endParaRPr lang="de-DE"/>
          </a:p>
        </p:txBody>
      </p:sp>
      <p:sp>
        <p:nvSpPr>
          <p:cNvPr id="3" name="Slide Number Placeholder 5">
            <a:extLst>
              <a:ext uri="{FF2B5EF4-FFF2-40B4-BE49-F238E27FC236}">
                <a16:creationId xmlns:a16="http://schemas.microsoft.com/office/drawing/2014/main" id="{CE71C2FF-A4C1-070B-B03C-ACE7CCB97743}"/>
              </a:ext>
            </a:extLst>
          </p:cNvPr>
          <p:cNvSpPr txBox="1">
            <a:spLocks noGrp="1"/>
          </p:cNvSpPr>
          <p:nvPr>
            <p:ph type="sldNum" sz="quarter" idx="8"/>
          </p:nvPr>
        </p:nvSpPr>
        <p:spPr/>
        <p:txBody>
          <a:bodyPr/>
          <a:lstStyle>
            <a:lvl1pPr>
              <a:defRPr lang="de-DE"/>
            </a:lvl1pPr>
          </a:lstStyle>
          <a:p>
            <a:pPr lvl="0"/>
            <a:fld id="{2BBE1C5A-E1DF-4F4D-A4DF-3315AA98CE2A}" type="slidenum">
              <a:t>‹#›</a:t>
            </a:fld>
            <a:endParaRPr lang="de-DE"/>
          </a:p>
        </p:txBody>
      </p:sp>
      <p:sp>
        <p:nvSpPr>
          <p:cNvPr id="4" name="Textfeld 6">
            <a:extLst>
              <a:ext uri="{FF2B5EF4-FFF2-40B4-BE49-F238E27FC236}">
                <a16:creationId xmlns:a16="http://schemas.microsoft.com/office/drawing/2014/main" id="{44D2E31D-DF62-974A-5EE0-C63BA9ECF252}"/>
              </a:ext>
            </a:extLst>
          </p:cNvPr>
          <p:cNvSpPr txBox="1"/>
          <p:nvPr/>
        </p:nvSpPr>
        <p:spPr>
          <a:xfrm>
            <a:off x="8369896" y="687354"/>
            <a:ext cx="431203" cy="153884"/>
          </a:xfrm>
          <a:prstGeom prst="rect">
            <a:avLst/>
          </a:prstGeom>
          <a:noFill/>
          <a:ln cap="flat">
            <a:noFill/>
          </a:ln>
        </p:spPr>
        <p:txBody>
          <a:bodyPr vert="horz" wrap="non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none" spc="0" baseline="0">
                <a:solidFill>
                  <a:srgbClr val="404955"/>
                </a:solidFill>
                <a:uFillTx/>
                <a:latin typeface="Arial"/>
              </a:rPr>
              <a:t>epo.org</a:t>
            </a:r>
          </a:p>
        </p:txBody>
      </p:sp>
      <p:cxnSp>
        <p:nvCxnSpPr>
          <p:cNvPr id="5" name="Gerader Verbinder 8">
            <a:extLst>
              <a:ext uri="{FF2B5EF4-FFF2-40B4-BE49-F238E27FC236}">
                <a16:creationId xmlns:a16="http://schemas.microsoft.com/office/drawing/2014/main" id="{06EF19A4-EE78-4286-CA18-1450217C8172}"/>
              </a:ext>
            </a:extLst>
          </p:cNvPr>
          <p:cNvCxnSpPr/>
          <p:nvPr/>
        </p:nvCxnSpPr>
        <p:spPr>
          <a:xfrm>
            <a:off x="1104896" y="678109"/>
            <a:ext cx="7696204" cy="0"/>
          </a:xfrm>
          <a:prstGeom prst="straightConnector1">
            <a:avLst/>
          </a:prstGeom>
          <a:noFill/>
          <a:ln w="6345" cap="flat">
            <a:solidFill>
              <a:srgbClr val="404955"/>
            </a:solidFill>
            <a:custDash>
              <a:ds d="100000" sp="100000"/>
            </a:custDash>
            <a:miter/>
          </a:ln>
        </p:spPr>
      </p:cxnSp>
      <p:grpSp>
        <p:nvGrpSpPr>
          <p:cNvPr id="6" name="Gruppieren 13">
            <a:extLst>
              <a:ext uri="{FF2B5EF4-FFF2-40B4-BE49-F238E27FC236}">
                <a16:creationId xmlns:a16="http://schemas.microsoft.com/office/drawing/2014/main" id="{F11B4761-832D-F288-48C1-2C62984787FA}"/>
              </a:ext>
            </a:extLst>
          </p:cNvPr>
          <p:cNvGrpSpPr/>
          <p:nvPr/>
        </p:nvGrpSpPr>
        <p:grpSpPr>
          <a:xfrm>
            <a:off x="0" y="4869070"/>
            <a:ext cx="9144000" cy="274429"/>
            <a:chOff x="0" y="4869070"/>
            <a:chExt cx="9144000" cy="274429"/>
          </a:xfrm>
        </p:grpSpPr>
        <p:sp>
          <p:nvSpPr>
            <p:cNvPr id="7" name="Rechteck 14">
              <a:extLst>
                <a:ext uri="{FF2B5EF4-FFF2-40B4-BE49-F238E27FC236}">
                  <a16:creationId xmlns:a16="http://schemas.microsoft.com/office/drawing/2014/main" id="{42A94B26-AC03-E698-7B56-32CCF16726B9}"/>
                </a:ext>
              </a:extLst>
            </p:cNvPr>
            <p:cNvSpPr/>
            <p:nvPr/>
          </p:nvSpPr>
          <p:spPr>
            <a:xfrm>
              <a:off x="0" y="4891500"/>
              <a:ext cx="9144000" cy="251999"/>
            </a:xfrm>
            <a:prstGeom prst="rect">
              <a:avLst/>
            </a:prstGeom>
            <a:solidFill>
              <a:srgbClr val="404955"/>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404955"/>
                </a:solidFill>
                <a:uFillTx/>
                <a:latin typeface="Arial"/>
              </a:endParaRPr>
            </a:p>
          </p:txBody>
        </p:sp>
        <p:cxnSp>
          <p:nvCxnSpPr>
            <p:cNvPr id="8" name="Gerader Verbinder 15">
              <a:extLst>
                <a:ext uri="{FF2B5EF4-FFF2-40B4-BE49-F238E27FC236}">
                  <a16:creationId xmlns:a16="http://schemas.microsoft.com/office/drawing/2014/main" id="{0DACC5B9-6545-102B-DFD7-284DD8850023}"/>
                </a:ext>
              </a:extLst>
            </p:cNvPr>
            <p:cNvCxnSpPr/>
            <p:nvPr/>
          </p:nvCxnSpPr>
          <p:spPr>
            <a:xfrm>
              <a:off x="0" y="4869070"/>
              <a:ext cx="9144000" cy="0"/>
            </a:xfrm>
            <a:prstGeom prst="straightConnector1">
              <a:avLst/>
            </a:prstGeom>
            <a:noFill/>
            <a:ln w="19046" cap="flat">
              <a:solidFill>
                <a:srgbClr val="D93317"/>
              </a:solidFill>
              <a:prstDash val="solid"/>
              <a:miter/>
            </a:ln>
          </p:spPr>
        </p:cxnSp>
      </p:grpSp>
      <p:sp>
        <p:nvSpPr>
          <p:cNvPr id="9" name="Diagrammplatzhalter 7">
            <a:extLst>
              <a:ext uri="{FF2B5EF4-FFF2-40B4-BE49-F238E27FC236}">
                <a16:creationId xmlns:a16="http://schemas.microsoft.com/office/drawing/2014/main" id="{48FC2B2C-493C-DD4C-D864-83DD9478DECA}"/>
              </a:ext>
            </a:extLst>
          </p:cNvPr>
          <p:cNvSpPr txBox="1">
            <a:spLocks noGrp="1"/>
          </p:cNvSpPr>
          <p:nvPr>
            <p:ph type="chart" idx="4294967295"/>
          </p:nvPr>
        </p:nvSpPr>
        <p:spPr>
          <a:xfrm>
            <a:off x="686705" y="1479554"/>
            <a:ext cx="8114403" cy="3106802"/>
          </a:xfrm>
        </p:spPr>
        <p:txBody>
          <a:bodyPr/>
          <a:lstStyle>
            <a:lvl1pPr marL="0" indent="0" defTabSz="685800">
              <a:defRPr lang="en-GB"/>
            </a:lvl1pPr>
          </a:lstStyle>
          <a:p>
            <a:pPr lvl="0"/>
            <a:r>
              <a:rPr lang="en-GB"/>
              <a:t>Insert chart by click</a:t>
            </a:r>
          </a:p>
        </p:txBody>
      </p:sp>
    </p:spTree>
    <p:extLst>
      <p:ext uri="{BB962C8B-B14F-4D97-AF65-F5344CB8AC3E}">
        <p14:creationId xmlns:p14="http://schemas.microsoft.com/office/powerpoint/2010/main" val="35787828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Picture only">
    <p:spTree>
      <p:nvGrpSpPr>
        <p:cNvPr id="1" name=""/>
        <p:cNvGrpSpPr/>
        <p:nvPr/>
      </p:nvGrpSpPr>
      <p:grpSpPr>
        <a:xfrm>
          <a:off x="0" y="0"/>
          <a:ext cx="0" cy="0"/>
          <a:chOff x="0" y="0"/>
          <a:chExt cx="0" cy="0"/>
        </a:xfrm>
      </p:grpSpPr>
      <p:grpSp>
        <p:nvGrpSpPr>
          <p:cNvPr id="2" name="Gruppieren 1">
            <a:extLst>
              <a:ext uri="{FF2B5EF4-FFF2-40B4-BE49-F238E27FC236}">
                <a16:creationId xmlns:a16="http://schemas.microsoft.com/office/drawing/2014/main" id="{3693D380-B628-179E-0617-2944360324F3}"/>
              </a:ext>
            </a:extLst>
          </p:cNvPr>
          <p:cNvGrpSpPr/>
          <p:nvPr/>
        </p:nvGrpSpPr>
        <p:grpSpPr>
          <a:xfrm>
            <a:off x="0" y="4869070"/>
            <a:ext cx="9144000" cy="274429"/>
            <a:chOff x="0" y="4869070"/>
            <a:chExt cx="9144000" cy="274429"/>
          </a:xfrm>
        </p:grpSpPr>
        <p:sp>
          <p:nvSpPr>
            <p:cNvPr id="3" name="Rechteck 2">
              <a:extLst>
                <a:ext uri="{FF2B5EF4-FFF2-40B4-BE49-F238E27FC236}">
                  <a16:creationId xmlns:a16="http://schemas.microsoft.com/office/drawing/2014/main" id="{20A8568A-A3B3-9A89-F935-64EB4BA7CE1C}"/>
                </a:ext>
              </a:extLst>
            </p:cNvPr>
            <p:cNvSpPr/>
            <p:nvPr/>
          </p:nvSpPr>
          <p:spPr>
            <a:xfrm>
              <a:off x="0" y="4891500"/>
              <a:ext cx="9144000" cy="251999"/>
            </a:xfrm>
            <a:prstGeom prst="rect">
              <a:avLst/>
            </a:prstGeom>
            <a:solidFill>
              <a:srgbClr val="404955"/>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404955"/>
                </a:solidFill>
                <a:uFillTx/>
                <a:latin typeface="Arial"/>
              </a:endParaRPr>
            </a:p>
          </p:txBody>
        </p:sp>
        <p:cxnSp>
          <p:nvCxnSpPr>
            <p:cNvPr id="4" name="Gerader Verbinder 3">
              <a:extLst>
                <a:ext uri="{FF2B5EF4-FFF2-40B4-BE49-F238E27FC236}">
                  <a16:creationId xmlns:a16="http://schemas.microsoft.com/office/drawing/2014/main" id="{6537EDE8-1B1E-C1D7-2702-260B4A173675}"/>
                </a:ext>
              </a:extLst>
            </p:cNvPr>
            <p:cNvCxnSpPr/>
            <p:nvPr/>
          </p:nvCxnSpPr>
          <p:spPr>
            <a:xfrm>
              <a:off x="0" y="4869070"/>
              <a:ext cx="9144000" cy="0"/>
            </a:xfrm>
            <a:prstGeom prst="straightConnector1">
              <a:avLst/>
            </a:prstGeom>
            <a:noFill/>
            <a:ln w="19046" cap="flat">
              <a:solidFill>
                <a:srgbClr val="D93317"/>
              </a:solidFill>
              <a:prstDash val="solid"/>
              <a:miter/>
            </a:ln>
          </p:spPr>
        </p:cxnSp>
      </p:grpSp>
    </p:spTree>
    <p:extLst>
      <p:ext uri="{BB962C8B-B14F-4D97-AF65-F5344CB8AC3E}">
        <p14:creationId xmlns:p14="http://schemas.microsoft.com/office/powerpoint/2010/main" val="18520550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ation">
    <p:spTree>
      <p:nvGrpSpPr>
        <p:cNvPr id="1" name=""/>
        <p:cNvGrpSpPr/>
        <p:nvPr/>
      </p:nvGrpSpPr>
      <p:grpSpPr>
        <a:xfrm>
          <a:off x="0" y="0"/>
          <a:ext cx="0" cy="0"/>
          <a:chOff x="0" y="0"/>
          <a:chExt cx="0" cy="0"/>
        </a:xfrm>
      </p:grpSpPr>
      <p:sp>
        <p:nvSpPr>
          <p:cNvPr id="2" name="Textplatzhalter 3">
            <a:extLst>
              <a:ext uri="{FF2B5EF4-FFF2-40B4-BE49-F238E27FC236}">
                <a16:creationId xmlns:a16="http://schemas.microsoft.com/office/drawing/2014/main" id="{DF7C9F8F-743A-6061-8CFF-E09FDD2EFA55}"/>
              </a:ext>
            </a:extLst>
          </p:cNvPr>
          <p:cNvSpPr txBox="1">
            <a:spLocks noGrp="1"/>
          </p:cNvSpPr>
          <p:nvPr>
            <p:ph type="body" idx="4294967295"/>
          </p:nvPr>
        </p:nvSpPr>
        <p:spPr>
          <a:xfrm>
            <a:off x="686705" y="3567211"/>
            <a:ext cx="8114403" cy="923333"/>
          </a:xfrm>
        </p:spPr>
        <p:txBody>
          <a:bodyPr>
            <a:normAutofit/>
          </a:bodyPr>
          <a:lstStyle>
            <a:lvl1pPr marL="0" indent="0" defTabSz="457200">
              <a:lnSpc>
                <a:spcPct val="100000"/>
              </a:lnSpc>
              <a:spcBef>
                <a:spcPts val="0"/>
              </a:spcBef>
              <a:defRPr lang="en-GB" sz="2000">
                <a:solidFill>
                  <a:srgbClr val="FFFFFF"/>
                </a:solidFill>
                <a:ea typeface="Open Sans Light" pitchFamily="34"/>
                <a:cs typeface="Open Sans Light" pitchFamily="34"/>
              </a:defRPr>
            </a:lvl1pPr>
          </a:lstStyle>
          <a:p>
            <a:pPr lvl="0"/>
            <a:r>
              <a:rPr lang="en-GB"/>
              <a:t>Author</a:t>
            </a:r>
            <a:br>
              <a:rPr lang="en-GB"/>
            </a:br>
            <a:r>
              <a:rPr lang="en-GB"/>
              <a:t>(xxxx – xxxx)</a:t>
            </a:r>
          </a:p>
        </p:txBody>
      </p:sp>
      <p:sp>
        <p:nvSpPr>
          <p:cNvPr id="3" name="Textplatzhalter 3">
            <a:extLst>
              <a:ext uri="{FF2B5EF4-FFF2-40B4-BE49-F238E27FC236}">
                <a16:creationId xmlns:a16="http://schemas.microsoft.com/office/drawing/2014/main" id="{3866CACA-A56F-1AF5-9D1F-655C9CD5B4B8}"/>
              </a:ext>
            </a:extLst>
          </p:cNvPr>
          <p:cNvSpPr txBox="1">
            <a:spLocks noGrp="1"/>
          </p:cNvSpPr>
          <p:nvPr>
            <p:ph type="body" idx="4294967295"/>
          </p:nvPr>
        </p:nvSpPr>
        <p:spPr>
          <a:xfrm>
            <a:off x="686705" y="1923367"/>
            <a:ext cx="8114403" cy="1477332"/>
          </a:xfrm>
        </p:spPr>
        <p:txBody>
          <a:bodyPr anchor="b">
            <a:normAutofit/>
          </a:bodyPr>
          <a:lstStyle>
            <a:lvl1pPr>
              <a:lnSpc>
                <a:spcPct val="100000"/>
              </a:lnSpc>
              <a:spcBef>
                <a:spcPts val="0"/>
              </a:spcBef>
              <a:defRPr lang="en-GB" sz="3200" cap="all">
                <a:solidFill>
                  <a:srgbClr val="FFFFFF"/>
                </a:solidFill>
              </a:defRPr>
            </a:lvl1pPr>
          </a:lstStyle>
          <a:p>
            <a:pPr lvl="0"/>
            <a:r>
              <a:rPr lang="en-GB"/>
              <a:t>quotation</a:t>
            </a:r>
          </a:p>
        </p:txBody>
      </p:sp>
    </p:spTree>
    <p:extLst>
      <p:ext uri="{BB962C8B-B14F-4D97-AF65-F5344CB8AC3E}">
        <p14:creationId xmlns:p14="http://schemas.microsoft.com/office/powerpoint/2010/main" val="14211310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1FCDAD92-0918-A077-1A8F-E4C65108451A}"/>
              </a:ext>
            </a:extLst>
          </p:cNvPr>
          <p:cNvSpPr txBox="1">
            <a:spLocks noGrp="1"/>
          </p:cNvSpPr>
          <p:nvPr>
            <p:ph type="sldNum" sz="quarter" idx="8"/>
          </p:nvPr>
        </p:nvSpPr>
        <p:spPr/>
        <p:txBody>
          <a:bodyPr/>
          <a:lstStyle>
            <a:lvl1pPr>
              <a:defRPr lang="de-DE"/>
            </a:lvl1pPr>
          </a:lstStyle>
          <a:p>
            <a:pPr lvl="0"/>
            <a:fld id="{E2C55709-39D9-4FEB-BE57-1B9762389BE6}" type="slidenum">
              <a:t>‹#›</a:t>
            </a:fld>
            <a:endParaRPr lang="de-DE"/>
          </a:p>
        </p:txBody>
      </p:sp>
      <p:sp>
        <p:nvSpPr>
          <p:cNvPr id="3" name="Textfeld 6">
            <a:extLst>
              <a:ext uri="{FF2B5EF4-FFF2-40B4-BE49-F238E27FC236}">
                <a16:creationId xmlns:a16="http://schemas.microsoft.com/office/drawing/2014/main" id="{03B1AD8C-3ECF-A9B0-7B54-A274157D896E}"/>
              </a:ext>
            </a:extLst>
          </p:cNvPr>
          <p:cNvSpPr txBox="1"/>
          <p:nvPr/>
        </p:nvSpPr>
        <p:spPr>
          <a:xfrm>
            <a:off x="8369896" y="687354"/>
            <a:ext cx="431203" cy="153884"/>
          </a:xfrm>
          <a:prstGeom prst="rect">
            <a:avLst/>
          </a:prstGeom>
          <a:noFill/>
          <a:ln cap="flat">
            <a:noFill/>
          </a:ln>
        </p:spPr>
        <p:txBody>
          <a:bodyPr vert="horz" wrap="non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none" spc="0" baseline="0">
                <a:solidFill>
                  <a:srgbClr val="404955"/>
                </a:solidFill>
                <a:uFillTx/>
                <a:latin typeface="Arial"/>
              </a:rPr>
              <a:t>epo.org</a:t>
            </a:r>
          </a:p>
        </p:txBody>
      </p:sp>
      <p:cxnSp>
        <p:nvCxnSpPr>
          <p:cNvPr id="4" name="Gerader Verbinder 8">
            <a:extLst>
              <a:ext uri="{FF2B5EF4-FFF2-40B4-BE49-F238E27FC236}">
                <a16:creationId xmlns:a16="http://schemas.microsoft.com/office/drawing/2014/main" id="{7FC9E6B2-FC44-666E-28BE-5887BACA3F56}"/>
              </a:ext>
            </a:extLst>
          </p:cNvPr>
          <p:cNvCxnSpPr/>
          <p:nvPr/>
        </p:nvCxnSpPr>
        <p:spPr>
          <a:xfrm>
            <a:off x="1104896" y="678109"/>
            <a:ext cx="7696204" cy="0"/>
          </a:xfrm>
          <a:prstGeom prst="straightConnector1">
            <a:avLst/>
          </a:prstGeom>
          <a:noFill/>
          <a:ln w="6345" cap="flat">
            <a:solidFill>
              <a:srgbClr val="404955"/>
            </a:solidFill>
            <a:custDash>
              <a:ds d="100000" sp="100000"/>
            </a:custDash>
            <a:miter/>
          </a:ln>
        </p:spPr>
      </p:cxnSp>
      <p:grpSp>
        <p:nvGrpSpPr>
          <p:cNvPr id="5" name="Gruppieren 1">
            <a:extLst>
              <a:ext uri="{FF2B5EF4-FFF2-40B4-BE49-F238E27FC236}">
                <a16:creationId xmlns:a16="http://schemas.microsoft.com/office/drawing/2014/main" id="{CDE7F769-24B0-3290-6DB9-4EE2B28D91CC}"/>
              </a:ext>
            </a:extLst>
          </p:cNvPr>
          <p:cNvGrpSpPr/>
          <p:nvPr/>
        </p:nvGrpSpPr>
        <p:grpSpPr>
          <a:xfrm>
            <a:off x="0" y="4869070"/>
            <a:ext cx="9144000" cy="274429"/>
            <a:chOff x="0" y="4869070"/>
            <a:chExt cx="9144000" cy="274429"/>
          </a:xfrm>
        </p:grpSpPr>
        <p:sp>
          <p:nvSpPr>
            <p:cNvPr id="6" name="Rechteck 2">
              <a:extLst>
                <a:ext uri="{FF2B5EF4-FFF2-40B4-BE49-F238E27FC236}">
                  <a16:creationId xmlns:a16="http://schemas.microsoft.com/office/drawing/2014/main" id="{A3E949AA-42FD-A42B-8EDB-086DC72FC095}"/>
                </a:ext>
              </a:extLst>
            </p:cNvPr>
            <p:cNvSpPr/>
            <p:nvPr/>
          </p:nvSpPr>
          <p:spPr>
            <a:xfrm>
              <a:off x="0" y="4891500"/>
              <a:ext cx="9144000" cy="251999"/>
            </a:xfrm>
            <a:prstGeom prst="rect">
              <a:avLst/>
            </a:prstGeom>
            <a:solidFill>
              <a:srgbClr val="404955"/>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404955"/>
                </a:solidFill>
                <a:uFillTx/>
                <a:latin typeface="Arial"/>
              </a:endParaRPr>
            </a:p>
          </p:txBody>
        </p:sp>
        <p:cxnSp>
          <p:nvCxnSpPr>
            <p:cNvPr id="7" name="Gerader Verbinder 3">
              <a:extLst>
                <a:ext uri="{FF2B5EF4-FFF2-40B4-BE49-F238E27FC236}">
                  <a16:creationId xmlns:a16="http://schemas.microsoft.com/office/drawing/2014/main" id="{32B17966-3719-EEC1-8685-D3CCC71C5F46}"/>
                </a:ext>
              </a:extLst>
            </p:cNvPr>
            <p:cNvCxnSpPr/>
            <p:nvPr/>
          </p:nvCxnSpPr>
          <p:spPr>
            <a:xfrm>
              <a:off x="0" y="4869070"/>
              <a:ext cx="9144000" cy="0"/>
            </a:xfrm>
            <a:prstGeom prst="straightConnector1">
              <a:avLst/>
            </a:prstGeom>
            <a:noFill/>
            <a:ln w="19046" cap="flat">
              <a:solidFill>
                <a:srgbClr val="D93317"/>
              </a:solidFill>
              <a:prstDash val="solid"/>
              <a:miter/>
            </a:ln>
          </p:spPr>
        </p:cxnSp>
      </p:grpSp>
    </p:spTree>
    <p:extLst>
      <p:ext uri="{BB962C8B-B14F-4D97-AF65-F5344CB8AC3E}">
        <p14:creationId xmlns:p14="http://schemas.microsoft.com/office/powerpoint/2010/main" val="19124919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hapter Divider 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F46EB-1E7F-3C32-A9D8-357B0A5EA474}"/>
              </a:ext>
            </a:extLst>
          </p:cNvPr>
          <p:cNvSpPr txBox="1">
            <a:spLocks noGrp="1"/>
          </p:cNvSpPr>
          <p:nvPr>
            <p:ph type="title"/>
          </p:nvPr>
        </p:nvSpPr>
        <p:spPr>
          <a:xfrm>
            <a:off x="686705" y="1023935"/>
            <a:ext cx="3888001" cy="1678920"/>
          </a:xfrm>
        </p:spPr>
        <p:txBody>
          <a:bodyPr>
            <a:normAutofit/>
          </a:bodyPr>
          <a:lstStyle>
            <a:lvl1pPr>
              <a:defRPr sz="2800">
                <a:solidFill>
                  <a:srgbClr val="D93317"/>
                </a:solidFill>
              </a:defRPr>
            </a:lvl1pPr>
          </a:lstStyle>
          <a:p>
            <a:pPr lvl="0"/>
            <a:r>
              <a:rPr lang="en-GB"/>
              <a:t>Click to edit chapter title</a:t>
            </a:r>
          </a:p>
        </p:txBody>
      </p:sp>
      <p:grpSp>
        <p:nvGrpSpPr>
          <p:cNvPr id="3" name="Gruppieren 2">
            <a:extLst>
              <a:ext uri="{FF2B5EF4-FFF2-40B4-BE49-F238E27FC236}">
                <a16:creationId xmlns:a16="http://schemas.microsoft.com/office/drawing/2014/main" id="{0E8E49CA-E2A5-AF81-CFB3-5E25473C726F}"/>
              </a:ext>
            </a:extLst>
          </p:cNvPr>
          <p:cNvGrpSpPr/>
          <p:nvPr/>
        </p:nvGrpSpPr>
        <p:grpSpPr>
          <a:xfrm>
            <a:off x="0" y="4869070"/>
            <a:ext cx="9144000" cy="274429"/>
            <a:chOff x="0" y="4869070"/>
            <a:chExt cx="9144000" cy="274429"/>
          </a:xfrm>
        </p:grpSpPr>
        <p:sp>
          <p:nvSpPr>
            <p:cNvPr id="4" name="Rechteck 3">
              <a:extLst>
                <a:ext uri="{FF2B5EF4-FFF2-40B4-BE49-F238E27FC236}">
                  <a16:creationId xmlns:a16="http://schemas.microsoft.com/office/drawing/2014/main" id="{D78175A7-1388-F815-1E00-9E4169BA9B7F}"/>
                </a:ext>
              </a:extLst>
            </p:cNvPr>
            <p:cNvSpPr/>
            <p:nvPr/>
          </p:nvSpPr>
          <p:spPr>
            <a:xfrm>
              <a:off x="0" y="4891500"/>
              <a:ext cx="9144000" cy="251999"/>
            </a:xfrm>
            <a:prstGeom prst="rect">
              <a:avLst/>
            </a:prstGeom>
            <a:solidFill>
              <a:srgbClr val="404955"/>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404955"/>
                </a:solidFill>
                <a:uFillTx/>
                <a:latin typeface="Arial"/>
              </a:endParaRPr>
            </a:p>
          </p:txBody>
        </p:sp>
        <p:cxnSp>
          <p:nvCxnSpPr>
            <p:cNvPr id="5" name="Gerader Verbinder 4">
              <a:extLst>
                <a:ext uri="{FF2B5EF4-FFF2-40B4-BE49-F238E27FC236}">
                  <a16:creationId xmlns:a16="http://schemas.microsoft.com/office/drawing/2014/main" id="{37ED64C9-F2D7-A44D-C3B5-60FD35058B85}"/>
                </a:ext>
              </a:extLst>
            </p:cNvPr>
            <p:cNvCxnSpPr/>
            <p:nvPr/>
          </p:nvCxnSpPr>
          <p:spPr>
            <a:xfrm>
              <a:off x="0" y="4869070"/>
              <a:ext cx="9144000" cy="0"/>
            </a:xfrm>
            <a:prstGeom prst="straightConnector1">
              <a:avLst/>
            </a:prstGeom>
            <a:noFill/>
            <a:ln w="19046" cap="flat">
              <a:solidFill>
                <a:srgbClr val="D93317"/>
              </a:solidFill>
              <a:prstDash val="solid"/>
              <a:miter/>
            </a:ln>
          </p:spPr>
        </p:cxnSp>
      </p:grpSp>
      <p:sp>
        <p:nvSpPr>
          <p:cNvPr id="6" name="Textplatzhalter 13">
            <a:extLst>
              <a:ext uri="{FF2B5EF4-FFF2-40B4-BE49-F238E27FC236}">
                <a16:creationId xmlns:a16="http://schemas.microsoft.com/office/drawing/2014/main" id="{5CA1763E-D96C-FFCD-734C-8C89DB5AFB7C}"/>
              </a:ext>
            </a:extLst>
          </p:cNvPr>
          <p:cNvSpPr txBox="1">
            <a:spLocks noGrp="1"/>
          </p:cNvSpPr>
          <p:nvPr>
            <p:ph type="body" idx="4294967295"/>
          </p:nvPr>
        </p:nvSpPr>
        <p:spPr>
          <a:xfrm>
            <a:off x="686915" y="2671904"/>
            <a:ext cx="3887791" cy="511177"/>
          </a:xfrm>
        </p:spPr>
        <p:txBody>
          <a:bodyPr/>
          <a:lstStyle>
            <a:lvl1pPr marL="0" indent="0" defTabSz="685800">
              <a:lnSpc>
                <a:spcPct val="100000"/>
              </a:lnSpc>
              <a:defRPr lang="en-GB" sz="1800">
                <a:solidFill>
                  <a:srgbClr val="D93317"/>
                </a:solidFill>
              </a:defRPr>
            </a:lvl1pPr>
          </a:lstStyle>
          <a:p>
            <a:pPr lvl="0"/>
            <a:r>
              <a:rPr lang="en-GB"/>
              <a:t>Click to edit subtitle</a:t>
            </a:r>
          </a:p>
        </p:txBody>
      </p:sp>
    </p:spTree>
    <p:extLst>
      <p:ext uri="{BB962C8B-B14F-4D97-AF65-F5344CB8AC3E}">
        <p14:creationId xmlns:p14="http://schemas.microsoft.com/office/powerpoint/2010/main" val="42593297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hapter Divider 02">
    <p:bg>
      <p:bgPr>
        <a:solidFill>
          <a:srgbClr val="D93317"/>
        </a:solidFill>
        <a:effectLst/>
      </p:bgPr>
    </p:bg>
    <p:spTree>
      <p:nvGrpSpPr>
        <p:cNvPr id="1" name=""/>
        <p:cNvGrpSpPr/>
        <p:nvPr/>
      </p:nvGrpSpPr>
      <p:grpSpPr>
        <a:xfrm>
          <a:off x="0" y="0"/>
          <a:ext cx="0" cy="0"/>
          <a:chOff x="0" y="0"/>
          <a:chExt cx="0" cy="0"/>
        </a:xfrm>
      </p:grpSpPr>
      <p:sp>
        <p:nvSpPr>
          <p:cNvPr id="2" name="Bildplatzhalter 15">
            <a:extLst>
              <a:ext uri="{FF2B5EF4-FFF2-40B4-BE49-F238E27FC236}">
                <a16:creationId xmlns:a16="http://schemas.microsoft.com/office/drawing/2014/main" id="{995EE60B-F7A0-353B-5E09-D2B2747DDE9B}"/>
              </a:ext>
            </a:extLst>
          </p:cNvPr>
          <p:cNvSpPr txBox="1">
            <a:spLocks noGrp="1"/>
          </p:cNvSpPr>
          <p:nvPr>
            <p:ph type="pic" idx="4294967295"/>
          </p:nvPr>
        </p:nvSpPr>
        <p:spPr>
          <a:xfrm>
            <a:off x="4914003" y="0"/>
            <a:ext cx="4229996" cy="4863602"/>
          </a:xfrm>
          <a:gradFill>
            <a:gsLst>
              <a:gs pos="0">
                <a:srgbClr val="D9DBDD"/>
              </a:gs>
              <a:gs pos="100000">
                <a:srgbClr val="B3B6BB"/>
              </a:gs>
            </a:gsLst>
            <a:lin ang="18900000"/>
          </a:gradFill>
        </p:spPr>
        <p:txBody>
          <a:bodyPr/>
          <a:lstStyle>
            <a:lvl1pPr marL="0" indent="0" defTabSz="685800">
              <a:lnSpc>
                <a:spcPct val="100000"/>
              </a:lnSpc>
              <a:spcBef>
                <a:spcPts val="0"/>
              </a:spcBef>
              <a:defRPr lang="en-GB"/>
            </a:lvl1pPr>
          </a:lstStyle>
          <a:p>
            <a:pPr lvl="0"/>
            <a:r>
              <a:rPr lang="en-GB"/>
              <a:t>Insert picture by click or drag &amp; drop</a:t>
            </a:r>
          </a:p>
        </p:txBody>
      </p:sp>
      <p:sp>
        <p:nvSpPr>
          <p:cNvPr id="3" name="Title 1">
            <a:extLst>
              <a:ext uri="{FF2B5EF4-FFF2-40B4-BE49-F238E27FC236}">
                <a16:creationId xmlns:a16="http://schemas.microsoft.com/office/drawing/2014/main" id="{F0A084A9-7559-4679-B966-2FCCBF0FE2CE}"/>
              </a:ext>
            </a:extLst>
          </p:cNvPr>
          <p:cNvSpPr txBox="1">
            <a:spLocks noGrp="1"/>
          </p:cNvSpPr>
          <p:nvPr>
            <p:ph type="title"/>
          </p:nvPr>
        </p:nvSpPr>
        <p:spPr>
          <a:xfrm>
            <a:off x="686705" y="1023935"/>
            <a:ext cx="3888001" cy="1678920"/>
          </a:xfrm>
        </p:spPr>
        <p:txBody>
          <a:bodyPr>
            <a:normAutofit/>
          </a:bodyPr>
          <a:lstStyle>
            <a:lvl1pPr>
              <a:defRPr sz="2800">
                <a:solidFill>
                  <a:srgbClr val="FFFFFF"/>
                </a:solidFill>
              </a:defRPr>
            </a:lvl1pPr>
          </a:lstStyle>
          <a:p>
            <a:pPr lvl="0"/>
            <a:r>
              <a:rPr lang="en-GB"/>
              <a:t>Click to edit chapter title</a:t>
            </a:r>
          </a:p>
        </p:txBody>
      </p:sp>
      <p:sp>
        <p:nvSpPr>
          <p:cNvPr id="4" name="Textplatzhalter 13">
            <a:extLst>
              <a:ext uri="{FF2B5EF4-FFF2-40B4-BE49-F238E27FC236}">
                <a16:creationId xmlns:a16="http://schemas.microsoft.com/office/drawing/2014/main" id="{C1E258F8-F62F-7D19-154F-C58B8CA2CD1E}"/>
              </a:ext>
            </a:extLst>
          </p:cNvPr>
          <p:cNvSpPr txBox="1">
            <a:spLocks noGrp="1"/>
          </p:cNvSpPr>
          <p:nvPr>
            <p:ph type="body" idx="4294967295"/>
          </p:nvPr>
        </p:nvSpPr>
        <p:spPr>
          <a:xfrm>
            <a:off x="686915" y="2671904"/>
            <a:ext cx="3887791" cy="511177"/>
          </a:xfrm>
        </p:spPr>
        <p:txBody>
          <a:bodyPr/>
          <a:lstStyle>
            <a:lvl1pPr marL="0" indent="0" defTabSz="685800">
              <a:lnSpc>
                <a:spcPct val="100000"/>
              </a:lnSpc>
              <a:defRPr lang="en-GB" sz="1800">
                <a:solidFill>
                  <a:srgbClr val="FFFFFF"/>
                </a:solidFill>
              </a:defRPr>
            </a:lvl1pPr>
          </a:lstStyle>
          <a:p>
            <a:pPr lvl="0"/>
            <a:r>
              <a:rPr lang="en-GB"/>
              <a:t>Click to edit subtitle</a:t>
            </a:r>
          </a:p>
        </p:txBody>
      </p:sp>
      <p:sp>
        <p:nvSpPr>
          <p:cNvPr id="5" name="Rechteck 6">
            <a:extLst>
              <a:ext uri="{FF2B5EF4-FFF2-40B4-BE49-F238E27FC236}">
                <a16:creationId xmlns:a16="http://schemas.microsoft.com/office/drawing/2014/main" id="{058AFEFD-1683-39B2-3C81-002E41E4F616}"/>
              </a:ext>
            </a:extLst>
          </p:cNvPr>
          <p:cNvSpPr/>
          <p:nvPr/>
        </p:nvSpPr>
        <p:spPr>
          <a:xfrm>
            <a:off x="0" y="4891500"/>
            <a:ext cx="9144000" cy="251999"/>
          </a:xfrm>
          <a:prstGeom prst="rect">
            <a:avLst/>
          </a:prstGeom>
          <a:solidFill>
            <a:srgbClr val="404955"/>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404955"/>
              </a:solidFill>
              <a:uFillTx/>
              <a:latin typeface="Arial"/>
            </a:endParaRPr>
          </a:p>
        </p:txBody>
      </p:sp>
      <p:cxnSp>
        <p:nvCxnSpPr>
          <p:cNvPr id="6" name="Gerader Verbinder 7">
            <a:extLst>
              <a:ext uri="{FF2B5EF4-FFF2-40B4-BE49-F238E27FC236}">
                <a16:creationId xmlns:a16="http://schemas.microsoft.com/office/drawing/2014/main" id="{E558B60C-751B-1BBB-2BB1-1E60C94D6F72}"/>
              </a:ext>
            </a:extLst>
          </p:cNvPr>
          <p:cNvCxnSpPr/>
          <p:nvPr/>
        </p:nvCxnSpPr>
        <p:spPr>
          <a:xfrm>
            <a:off x="0" y="4869070"/>
            <a:ext cx="9144000" cy="0"/>
          </a:xfrm>
          <a:prstGeom prst="straightConnector1">
            <a:avLst/>
          </a:prstGeom>
          <a:noFill/>
          <a:ln w="19046" cap="flat">
            <a:solidFill>
              <a:srgbClr val="D93317"/>
            </a:solidFill>
            <a:prstDash val="solid"/>
            <a:miter/>
          </a:ln>
        </p:spPr>
      </p:cxnSp>
    </p:spTree>
    <p:extLst>
      <p:ext uri="{BB962C8B-B14F-4D97-AF65-F5344CB8AC3E}">
        <p14:creationId xmlns:p14="http://schemas.microsoft.com/office/powerpoint/2010/main" val="30018703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hapter Divider 03">
    <p:spTree>
      <p:nvGrpSpPr>
        <p:cNvPr id="1" name=""/>
        <p:cNvGrpSpPr/>
        <p:nvPr/>
      </p:nvGrpSpPr>
      <p:grpSpPr>
        <a:xfrm>
          <a:off x="0" y="0"/>
          <a:ext cx="0" cy="0"/>
          <a:chOff x="0" y="0"/>
          <a:chExt cx="0" cy="0"/>
        </a:xfrm>
      </p:grpSpPr>
      <p:sp>
        <p:nvSpPr>
          <p:cNvPr id="2" name="Textplatzhalter 13">
            <a:extLst>
              <a:ext uri="{FF2B5EF4-FFF2-40B4-BE49-F238E27FC236}">
                <a16:creationId xmlns:a16="http://schemas.microsoft.com/office/drawing/2014/main" id="{F30EE265-04C7-CB53-CB56-A44EA064FAA8}"/>
              </a:ext>
            </a:extLst>
          </p:cNvPr>
          <p:cNvSpPr txBox="1">
            <a:spLocks noGrp="1"/>
          </p:cNvSpPr>
          <p:nvPr>
            <p:ph type="body" idx="4294967295"/>
          </p:nvPr>
        </p:nvSpPr>
        <p:spPr>
          <a:xfrm>
            <a:off x="686705" y="2671904"/>
            <a:ext cx="3887791" cy="511177"/>
          </a:xfrm>
        </p:spPr>
        <p:txBody>
          <a:bodyPr/>
          <a:lstStyle>
            <a:lvl1pPr marL="0" indent="0" defTabSz="685800">
              <a:lnSpc>
                <a:spcPct val="100000"/>
              </a:lnSpc>
              <a:defRPr lang="de-DE" sz="1800">
                <a:solidFill>
                  <a:srgbClr val="FFFFFF"/>
                </a:solidFill>
              </a:defRPr>
            </a:lvl1pPr>
          </a:lstStyle>
          <a:p>
            <a:pPr lvl="0"/>
            <a:r>
              <a:rPr lang="de-DE"/>
              <a:t>Mastertextformat bearbeiten</a:t>
            </a:r>
          </a:p>
        </p:txBody>
      </p:sp>
      <p:sp>
        <p:nvSpPr>
          <p:cNvPr id="3" name="Title 1">
            <a:extLst>
              <a:ext uri="{FF2B5EF4-FFF2-40B4-BE49-F238E27FC236}">
                <a16:creationId xmlns:a16="http://schemas.microsoft.com/office/drawing/2014/main" id="{96F3403A-0AD1-2420-E210-41F4091C4A7A}"/>
              </a:ext>
            </a:extLst>
          </p:cNvPr>
          <p:cNvSpPr txBox="1">
            <a:spLocks noGrp="1"/>
          </p:cNvSpPr>
          <p:nvPr>
            <p:ph type="title"/>
          </p:nvPr>
        </p:nvSpPr>
        <p:spPr>
          <a:xfrm>
            <a:off x="686705" y="1023935"/>
            <a:ext cx="3888001" cy="1678920"/>
          </a:xfrm>
        </p:spPr>
        <p:txBody>
          <a:bodyPr>
            <a:normAutofit/>
          </a:bodyPr>
          <a:lstStyle>
            <a:lvl1pPr>
              <a:defRPr sz="2800">
                <a:solidFill>
                  <a:srgbClr val="FFFFFF"/>
                </a:solidFill>
              </a:defRPr>
            </a:lvl1pPr>
          </a:lstStyle>
          <a:p>
            <a:pPr lvl="0"/>
            <a:r>
              <a:rPr lang="en-GB"/>
              <a:t>Click to edit chapter title</a:t>
            </a:r>
            <a:endParaRPr lang="en-US"/>
          </a:p>
        </p:txBody>
      </p:sp>
      <p:grpSp>
        <p:nvGrpSpPr>
          <p:cNvPr id="4" name="Gruppieren 2">
            <a:extLst>
              <a:ext uri="{FF2B5EF4-FFF2-40B4-BE49-F238E27FC236}">
                <a16:creationId xmlns:a16="http://schemas.microsoft.com/office/drawing/2014/main" id="{3754C96C-B4B5-D010-C03D-831AA4DF00A5}"/>
              </a:ext>
            </a:extLst>
          </p:cNvPr>
          <p:cNvGrpSpPr/>
          <p:nvPr/>
        </p:nvGrpSpPr>
        <p:grpSpPr>
          <a:xfrm>
            <a:off x="0" y="4869070"/>
            <a:ext cx="9144000" cy="274429"/>
            <a:chOff x="0" y="4869070"/>
            <a:chExt cx="9144000" cy="274429"/>
          </a:xfrm>
        </p:grpSpPr>
        <p:sp>
          <p:nvSpPr>
            <p:cNvPr id="5" name="Rechteck 3">
              <a:extLst>
                <a:ext uri="{FF2B5EF4-FFF2-40B4-BE49-F238E27FC236}">
                  <a16:creationId xmlns:a16="http://schemas.microsoft.com/office/drawing/2014/main" id="{BC6BEEBC-F357-C2D7-EDD1-22CA181A8BA1}"/>
                </a:ext>
              </a:extLst>
            </p:cNvPr>
            <p:cNvSpPr/>
            <p:nvPr/>
          </p:nvSpPr>
          <p:spPr>
            <a:xfrm>
              <a:off x="0" y="4891500"/>
              <a:ext cx="9144000" cy="251999"/>
            </a:xfrm>
            <a:prstGeom prst="rect">
              <a:avLst/>
            </a:prstGeom>
            <a:solidFill>
              <a:srgbClr val="404955"/>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404955"/>
                </a:solidFill>
                <a:uFillTx/>
                <a:latin typeface="Arial"/>
              </a:endParaRPr>
            </a:p>
          </p:txBody>
        </p:sp>
        <p:cxnSp>
          <p:nvCxnSpPr>
            <p:cNvPr id="6" name="Gerader Verbinder 4">
              <a:extLst>
                <a:ext uri="{FF2B5EF4-FFF2-40B4-BE49-F238E27FC236}">
                  <a16:creationId xmlns:a16="http://schemas.microsoft.com/office/drawing/2014/main" id="{36CA77CD-8905-BA66-4343-6BB3F8C5FD74}"/>
                </a:ext>
              </a:extLst>
            </p:cNvPr>
            <p:cNvCxnSpPr/>
            <p:nvPr/>
          </p:nvCxnSpPr>
          <p:spPr>
            <a:xfrm>
              <a:off x="0" y="4869070"/>
              <a:ext cx="9144000" cy="0"/>
            </a:xfrm>
            <a:prstGeom prst="straightConnector1">
              <a:avLst/>
            </a:prstGeom>
            <a:noFill/>
            <a:ln w="19046" cap="flat">
              <a:solidFill>
                <a:srgbClr val="D93317"/>
              </a:solidFill>
              <a:prstDash val="solid"/>
              <a:miter/>
            </a:ln>
          </p:spPr>
        </p:cxnSp>
      </p:grpSp>
    </p:spTree>
    <p:extLst>
      <p:ext uri="{BB962C8B-B14F-4D97-AF65-F5344CB8AC3E}">
        <p14:creationId xmlns:p14="http://schemas.microsoft.com/office/powerpoint/2010/main" val="2412054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7745E-0EC8-420F-F855-14596DAC427A}"/>
              </a:ext>
            </a:extLst>
          </p:cNvPr>
          <p:cNvSpPr txBox="1">
            <a:spLocks noGrp="1"/>
          </p:cNvSpPr>
          <p:nvPr>
            <p:ph type="title"/>
          </p:nvPr>
        </p:nvSpPr>
        <p:spPr/>
        <p:txBody>
          <a:bodyPr/>
          <a:lstStyle>
            <a:lvl1pPr>
              <a:defRPr/>
            </a:lvl1pPr>
          </a:lstStyle>
          <a:p>
            <a:pPr lvl="0"/>
            <a:r>
              <a:rPr lang="en-GB"/>
              <a:t>Click to edit Master title style</a:t>
            </a:r>
          </a:p>
        </p:txBody>
      </p:sp>
      <p:sp>
        <p:nvSpPr>
          <p:cNvPr id="3" name="Content Placeholder 2">
            <a:extLst>
              <a:ext uri="{FF2B5EF4-FFF2-40B4-BE49-F238E27FC236}">
                <a16:creationId xmlns:a16="http://schemas.microsoft.com/office/drawing/2014/main" id="{D8EBE0BC-C126-3C56-8019-7CCF4C73A85F}"/>
              </a:ext>
            </a:extLst>
          </p:cNvPr>
          <p:cNvSpPr txBox="1">
            <a:spLocks noGrp="1"/>
          </p:cNvSpPr>
          <p:nvPr>
            <p:ph idx="4294967295"/>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Footer Placeholder 4">
            <a:extLst>
              <a:ext uri="{FF2B5EF4-FFF2-40B4-BE49-F238E27FC236}">
                <a16:creationId xmlns:a16="http://schemas.microsoft.com/office/drawing/2014/main" id="{57A4338C-77CC-8B0A-C21F-D8559D0592C8}"/>
              </a:ext>
            </a:extLst>
          </p:cNvPr>
          <p:cNvSpPr txBox="1">
            <a:spLocks noGrp="1"/>
          </p:cNvSpPr>
          <p:nvPr>
            <p:ph type="ftr" sz="quarter" idx="9"/>
          </p:nvPr>
        </p:nvSpPr>
        <p:spPr/>
        <p:txBody>
          <a:bodyPr/>
          <a:lstStyle>
            <a:lvl1pPr>
              <a:defRPr lang="en-US"/>
            </a:lvl1pPr>
          </a:lstStyle>
          <a:p>
            <a:pPr lvl="0"/>
            <a:r>
              <a:rPr lang="en-US"/>
              <a:t>Header</a:t>
            </a:r>
            <a:endParaRPr lang="de-DE"/>
          </a:p>
        </p:txBody>
      </p:sp>
      <p:sp>
        <p:nvSpPr>
          <p:cNvPr id="5" name="Slide Number Placeholder 5">
            <a:extLst>
              <a:ext uri="{FF2B5EF4-FFF2-40B4-BE49-F238E27FC236}">
                <a16:creationId xmlns:a16="http://schemas.microsoft.com/office/drawing/2014/main" id="{55FCF9CD-FBB0-5155-EC8B-509410CC3AA5}"/>
              </a:ext>
            </a:extLst>
          </p:cNvPr>
          <p:cNvSpPr txBox="1">
            <a:spLocks noGrp="1"/>
          </p:cNvSpPr>
          <p:nvPr>
            <p:ph type="sldNum" sz="quarter" idx="8"/>
          </p:nvPr>
        </p:nvSpPr>
        <p:spPr/>
        <p:txBody>
          <a:bodyPr/>
          <a:lstStyle>
            <a:lvl1pPr>
              <a:defRPr lang="de-DE"/>
            </a:lvl1pPr>
          </a:lstStyle>
          <a:p>
            <a:pPr lvl="0"/>
            <a:fld id="{964DF5AE-3514-4D0A-BF77-7D2255F85D8E}" type="slidenum">
              <a:t>‹#›</a:t>
            </a:fld>
            <a:endParaRPr lang="de-DE"/>
          </a:p>
        </p:txBody>
      </p:sp>
      <p:sp>
        <p:nvSpPr>
          <p:cNvPr id="6" name="Textfeld 6">
            <a:extLst>
              <a:ext uri="{FF2B5EF4-FFF2-40B4-BE49-F238E27FC236}">
                <a16:creationId xmlns:a16="http://schemas.microsoft.com/office/drawing/2014/main" id="{0A551A69-E040-AB63-302C-CDEEA3E84DC8}"/>
              </a:ext>
            </a:extLst>
          </p:cNvPr>
          <p:cNvSpPr txBox="1"/>
          <p:nvPr/>
        </p:nvSpPr>
        <p:spPr>
          <a:xfrm>
            <a:off x="8369896" y="687354"/>
            <a:ext cx="431203" cy="153884"/>
          </a:xfrm>
          <a:prstGeom prst="rect">
            <a:avLst/>
          </a:prstGeom>
          <a:noFill/>
          <a:ln cap="flat">
            <a:noFill/>
          </a:ln>
        </p:spPr>
        <p:txBody>
          <a:bodyPr vert="horz" wrap="none" lIns="0" tIns="0" rIns="0" bIns="0" anchor="ctr"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0" i="0" u="none" strike="noStrike" kern="1200" cap="none" spc="0" baseline="0">
                <a:solidFill>
                  <a:srgbClr val="0E2841"/>
                </a:solidFill>
                <a:uFillTx/>
                <a:latin typeface="Aptos"/>
              </a:rPr>
              <a:t>epo.org</a:t>
            </a:r>
          </a:p>
        </p:txBody>
      </p:sp>
      <p:cxnSp>
        <p:nvCxnSpPr>
          <p:cNvPr id="7" name="Gerader Verbinder 8">
            <a:extLst>
              <a:ext uri="{FF2B5EF4-FFF2-40B4-BE49-F238E27FC236}">
                <a16:creationId xmlns:a16="http://schemas.microsoft.com/office/drawing/2014/main" id="{71FE7059-D51A-79A3-E605-CEBBB3CBFF18}"/>
              </a:ext>
            </a:extLst>
          </p:cNvPr>
          <p:cNvCxnSpPr/>
          <p:nvPr/>
        </p:nvCxnSpPr>
        <p:spPr>
          <a:xfrm>
            <a:off x="1104896" y="678109"/>
            <a:ext cx="7696204" cy="0"/>
          </a:xfrm>
          <a:prstGeom prst="straightConnector1">
            <a:avLst/>
          </a:prstGeom>
          <a:noFill/>
          <a:ln w="6345" cap="flat">
            <a:solidFill>
              <a:srgbClr val="000000"/>
            </a:solidFill>
            <a:custDash>
              <a:ds d="100000" sp="100000"/>
            </a:custDash>
            <a:miter/>
          </a:ln>
        </p:spPr>
      </p:cxnSp>
      <p:grpSp>
        <p:nvGrpSpPr>
          <p:cNvPr id="8" name="Gruppieren 13">
            <a:extLst>
              <a:ext uri="{FF2B5EF4-FFF2-40B4-BE49-F238E27FC236}">
                <a16:creationId xmlns:a16="http://schemas.microsoft.com/office/drawing/2014/main" id="{9AB77DCF-9955-15A2-D254-EC2573A14684}"/>
              </a:ext>
            </a:extLst>
          </p:cNvPr>
          <p:cNvGrpSpPr/>
          <p:nvPr/>
        </p:nvGrpSpPr>
        <p:grpSpPr>
          <a:xfrm>
            <a:off x="0" y="4869070"/>
            <a:ext cx="9144000" cy="274429"/>
            <a:chOff x="0" y="4869070"/>
            <a:chExt cx="9144000" cy="274429"/>
          </a:xfrm>
        </p:grpSpPr>
        <p:sp>
          <p:nvSpPr>
            <p:cNvPr id="9" name="Rechteck 14">
              <a:extLst>
                <a:ext uri="{FF2B5EF4-FFF2-40B4-BE49-F238E27FC236}">
                  <a16:creationId xmlns:a16="http://schemas.microsoft.com/office/drawing/2014/main" id="{29223071-1FC4-CA40-D7E2-C048AC44D157}"/>
                </a:ext>
              </a:extLst>
            </p:cNvPr>
            <p:cNvSpPr/>
            <p:nvPr/>
          </p:nvSpPr>
          <p:spPr>
            <a:xfrm>
              <a:off x="0" y="4891500"/>
              <a:ext cx="9144000" cy="251999"/>
            </a:xfrm>
            <a:prstGeom prst="rect">
              <a:avLst/>
            </a:prstGeom>
            <a:solidFill>
              <a:srgbClr val="00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Aptos"/>
              </a:endParaRPr>
            </a:p>
          </p:txBody>
        </p:sp>
        <p:cxnSp>
          <p:nvCxnSpPr>
            <p:cNvPr id="10" name="Gerader Verbinder 15">
              <a:extLst>
                <a:ext uri="{FF2B5EF4-FFF2-40B4-BE49-F238E27FC236}">
                  <a16:creationId xmlns:a16="http://schemas.microsoft.com/office/drawing/2014/main" id="{D992F809-66D4-2CAA-62F7-1BE0CA307D2B}"/>
                </a:ext>
              </a:extLst>
            </p:cNvPr>
            <p:cNvCxnSpPr/>
            <p:nvPr/>
          </p:nvCxnSpPr>
          <p:spPr>
            <a:xfrm>
              <a:off x="0" y="4869070"/>
              <a:ext cx="9144000" cy="0"/>
            </a:xfrm>
            <a:prstGeom prst="straightConnector1">
              <a:avLst/>
            </a:prstGeom>
            <a:noFill/>
            <a:ln w="19046" cap="flat">
              <a:solidFill>
                <a:srgbClr val="4EA72E"/>
              </a:solidFill>
              <a:prstDash val="solid"/>
              <a:miter/>
            </a:ln>
          </p:spPr>
        </p:cxnSp>
      </p:grpSp>
    </p:spTree>
    <p:extLst>
      <p:ext uri="{BB962C8B-B14F-4D97-AF65-F5344CB8AC3E}">
        <p14:creationId xmlns:p14="http://schemas.microsoft.com/office/powerpoint/2010/main" val="2622116090"/>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0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4213" y="1358795"/>
            <a:ext cx="8116887" cy="1335591"/>
          </a:xfrm>
        </p:spPr>
        <p:txBody>
          <a:bodyPr wrap="square" lIns="0" tIns="0" rIns="0" bIns="0" rtlCol="0" anchor="b" anchorCtr="0">
            <a:noAutofit/>
          </a:bodyPr>
          <a:lstStyle>
            <a:lvl1pPr>
              <a:defRPr lang="en-US" sz="2400" spc="0" dirty="0">
                <a:solidFill>
                  <a:schemeClr val="bg1"/>
                </a:solidFill>
                <a:latin typeface="+mj-lt"/>
                <a:ea typeface="+mn-ea"/>
                <a:cs typeface="+mn-cs"/>
              </a:defRPr>
            </a:lvl1pPr>
          </a:lstStyle>
          <a:p>
            <a:pPr marL="0" lvl="0" defTabSz="914103">
              <a:spcBef>
                <a:spcPct val="0"/>
              </a:spcBef>
            </a:pPr>
            <a:r>
              <a:rPr lang="de-DE"/>
              <a:t>title</a:t>
            </a:r>
            <a:endParaRPr lang="en-US"/>
          </a:p>
        </p:txBody>
      </p:sp>
      <p:sp>
        <p:nvSpPr>
          <p:cNvPr id="3" name="Subtitle 2"/>
          <p:cNvSpPr>
            <a:spLocks noGrp="1"/>
          </p:cNvSpPr>
          <p:nvPr>
            <p:ph type="subTitle" idx="1" hasCustomPrompt="1"/>
          </p:nvPr>
        </p:nvSpPr>
        <p:spPr>
          <a:xfrm>
            <a:off x="684213" y="2732486"/>
            <a:ext cx="8116887" cy="1503854"/>
          </a:xfrm>
        </p:spPr>
        <p:txBody>
          <a:bodyPr vert="horz" wrap="square" lIns="0" tIns="0" rIns="0" bIns="0" rtlCol="0" anchor="t" anchorCtr="0">
            <a:noAutofit/>
          </a:bodyPr>
          <a:lstStyle>
            <a:lvl1pPr>
              <a:lnSpc>
                <a:spcPct val="100000"/>
              </a:lnSpc>
              <a:defRPr lang="en-US" sz="900" cap="all" spc="0" baseline="0" dirty="0">
                <a:solidFill>
                  <a:schemeClr val="bg1"/>
                </a:solidFill>
                <a:latin typeface="+mj-lt"/>
                <a:cs typeface="Arial" pitchFamily="34" charset="0"/>
              </a:defRPr>
            </a:lvl1pPr>
          </a:lstStyle>
          <a:p>
            <a:r>
              <a:rPr lang="en-US"/>
              <a:t>Name surname | position department | date</a:t>
            </a:r>
          </a:p>
        </p:txBody>
      </p:sp>
      <p:sp>
        <p:nvSpPr>
          <p:cNvPr id="20" name="Textfeld 19">
            <a:extLst>
              <a:ext uri="{FF2B5EF4-FFF2-40B4-BE49-F238E27FC236}">
                <a16:creationId xmlns:a16="http://schemas.microsoft.com/office/drawing/2014/main" id="{729BDCAE-6710-1678-5AC3-706A77EE79A6}"/>
              </a:ext>
            </a:extLst>
          </p:cNvPr>
          <p:cNvSpPr txBox="1"/>
          <p:nvPr userDrawn="1"/>
        </p:nvSpPr>
        <p:spPr>
          <a:xfrm>
            <a:off x="8379417" y="4452668"/>
            <a:ext cx="431208" cy="153888"/>
          </a:xfrm>
          <a:prstGeom prst="rect">
            <a:avLst/>
          </a:prstGeom>
        </p:spPr>
        <p:txBody>
          <a:bodyPr wrap="none" lIns="0" tIns="0" rIns="0" bIns="0" rtlCol="0" anchor="ctr">
            <a:spAutoFit/>
          </a:bodyPr>
          <a:lstStyle/>
          <a:p>
            <a:pPr marL="0" indent="0" algn="r">
              <a:lnSpc>
                <a:spcPct val="100000"/>
              </a:lnSpc>
              <a:buNone/>
            </a:pPr>
            <a:r>
              <a:rPr lang="en-GB" sz="1000" b="0" cap="none" baseline="0">
                <a:solidFill>
                  <a:schemeClr val="bg1"/>
                </a:solidFill>
              </a:rPr>
              <a:t>epo.org</a:t>
            </a:r>
          </a:p>
        </p:txBody>
      </p:sp>
      <p:cxnSp>
        <p:nvCxnSpPr>
          <p:cNvPr id="24" name="Gerader Verbinder 23">
            <a:extLst>
              <a:ext uri="{FF2B5EF4-FFF2-40B4-BE49-F238E27FC236}">
                <a16:creationId xmlns:a16="http://schemas.microsoft.com/office/drawing/2014/main" id="{82EB119C-33EF-6385-B4B9-15B962CD3261}"/>
              </a:ext>
            </a:extLst>
          </p:cNvPr>
          <p:cNvCxnSpPr>
            <a:cxnSpLocks/>
          </p:cNvCxnSpPr>
          <p:nvPr userDrawn="1"/>
        </p:nvCxnSpPr>
        <p:spPr>
          <a:xfrm>
            <a:off x="684213" y="2693196"/>
            <a:ext cx="8116887" cy="0"/>
          </a:xfrm>
          <a:prstGeom prst="line">
            <a:avLst/>
          </a:prstGeom>
          <a:ln w="6350">
            <a:solidFill>
              <a:schemeClr val="bg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32719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0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4213" y="1358795"/>
            <a:ext cx="8116887" cy="1335591"/>
          </a:xfrm>
        </p:spPr>
        <p:txBody>
          <a:bodyPr wrap="square" lIns="0" tIns="0" rIns="0" bIns="0" rtlCol="0" anchor="b" anchorCtr="0">
            <a:noAutofit/>
          </a:bodyPr>
          <a:lstStyle>
            <a:lvl1pPr>
              <a:defRPr lang="en-US" sz="2400" spc="0" dirty="0">
                <a:solidFill>
                  <a:schemeClr val="bg1"/>
                </a:solidFill>
                <a:latin typeface="+mj-lt"/>
                <a:ea typeface="+mn-ea"/>
                <a:cs typeface="+mn-cs"/>
              </a:defRPr>
            </a:lvl1pPr>
          </a:lstStyle>
          <a:p>
            <a:pPr marL="0" lvl="0" defTabSz="914103">
              <a:spcBef>
                <a:spcPct val="0"/>
              </a:spcBef>
            </a:pPr>
            <a:r>
              <a:rPr lang="de-DE"/>
              <a:t>title</a:t>
            </a:r>
            <a:endParaRPr lang="en-US"/>
          </a:p>
        </p:txBody>
      </p:sp>
      <p:sp>
        <p:nvSpPr>
          <p:cNvPr id="3" name="Subtitle 2"/>
          <p:cNvSpPr>
            <a:spLocks noGrp="1"/>
          </p:cNvSpPr>
          <p:nvPr>
            <p:ph type="subTitle" idx="1" hasCustomPrompt="1"/>
          </p:nvPr>
        </p:nvSpPr>
        <p:spPr>
          <a:xfrm>
            <a:off x="684213" y="2732486"/>
            <a:ext cx="8116887" cy="1503854"/>
          </a:xfrm>
        </p:spPr>
        <p:txBody>
          <a:bodyPr vert="horz" wrap="square" lIns="0" tIns="0" rIns="0" bIns="0" rtlCol="0" anchor="t" anchorCtr="0">
            <a:noAutofit/>
          </a:bodyPr>
          <a:lstStyle>
            <a:lvl1pPr>
              <a:lnSpc>
                <a:spcPct val="100000"/>
              </a:lnSpc>
              <a:defRPr lang="en-US" sz="900" cap="all" spc="0" baseline="0" dirty="0">
                <a:solidFill>
                  <a:schemeClr val="bg1"/>
                </a:solidFill>
                <a:latin typeface="+mj-lt"/>
                <a:cs typeface="Arial" pitchFamily="34" charset="0"/>
              </a:defRPr>
            </a:lvl1pPr>
          </a:lstStyle>
          <a:p>
            <a:r>
              <a:rPr lang="en-US"/>
              <a:t>Name surname | position department | date</a:t>
            </a:r>
          </a:p>
        </p:txBody>
      </p:sp>
      <p:sp>
        <p:nvSpPr>
          <p:cNvPr id="20" name="Textfeld 19">
            <a:extLst>
              <a:ext uri="{FF2B5EF4-FFF2-40B4-BE49-F238E27FC236}">
                <a16:creationId xmlns:a16="http://schemas.microsoft.com/office/drawing/2014/main" id="{729BDCAE-6710-1678-5AC3-706A77EE79A6}"/>
              </a:ext>
            </a:extLst>
          </p:cNvPr>
          <p:cNvSpPr txBox="1"/>
          <p:nvPr userDrawn="1"/>
        </p:nvSpPr>
        <p:spPr>
          <a:xfrm>
            <a:off x="8379417" y="4452668"/>
            <a:ext cx="431208" cy="153888"/>
          </a:xfrm>
          <a:prstGeom prst="rect">
            <a:avLst/>
          </a:prstGeom>
        </p:spPr>
        <p:txBody>
          <a:bodyPr wrap="none" lIns="0" tIns="0" rIns="0" bIns="0" rtlCol="0" anchor="ctr">
            <a:spAutoFit/>
          </a:bodyPr>
          <a:lstStyle/>
          <a:p>
            <a:pPr marL="0" indent="0" algn="r">
              <a:lnSpc>
                <a:spcPct val="100000"/>
              </a:lnSpc>
              <a:buNone/>
            </a:pPr>
            <a:r>
              <a:rPr lang="en-GB" sz="1000" b="0" cap="none" baseline="0">
                <a:solidFill>
                  <a:schemeClr val="bg1"/>
                </a:solidFill>
              </a:rPr>
              <a:t>epo.org</a:t>
            </a:r>
          </a:p>
        </p:txBody>
      </p:sp>
      <p:cxnSp>
        <p:nvCxnSpPr>
          <p:cNvPr id="24" name="Gerader Verbinder 23">
            <a:extLst>
              <a:ext uri="{FF2B5EF4-FFF2-40B4-BE49-F238E27FC236}">
                <a16:creationId xmlns:a16="http://schemas.microsoft.com/office/drawing/2014/main" id="{82EB119C-33EF-6385-B4B9-15B962CD3261}"/>
              </a:ext>
            </a:extLst>
          </p:cNvPr>
          <p:cNvCxnSpPr>
            <a:cxnSpLocks/>
          </p:cNvCxnSpPr>
          <p:nvPr userDrawn="1"/>
        </p:nvCxnSpPr>
        <p:spPr>
          <a:xfrm>
            <a:off x="684213" y="2693196"/>
            <a:ext cx="8116887" cy="0"/>
          </a:xfrm>
          <a:prstGeom prst="line">
            <a:avLst/>
          </a:prstGeom>
          <a:ln w="6350">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4" name="EPO LOGO-50 Years EPC-2-white-01.png" descr="EPO LOGO-50 Years EPC-2-white-01.png">
            <a:extLst>
              <a:ext uri="{FF2B5EF4-FFF2-40B4-BE49-F238E27FC236}">
                <a16:creationId xmlns:a16="http://schemas.microsoft.com/office/drawing/2014/main" id="{82141816-9449-F33D-D8C5-6F709A36E66F}"/>
              </a:ext>
            </a:extLst>
          </p:cNvPr>
          <p:cNvPicPr>
            <a:picLocks noChangeAspect="1"/>
          </p:cNvPicPr>
          <p:nvPr userDrawn="1"/>
        </p:nvPicPr>
        <p:blipFill>
          <a:blip r:embed="rId3"/>
          <a:stretch>
            <a:fillRect/>
          </a:stretch>
        </p:blipFill>
        <p:spPr>
          <a:xfrm>
            <a:off x="335757" y="336110"/>
            <a:ext cx="1972800" cy="354277"/>
          </a:xfrm>
          <a:prstGeom prst="rect">
            <a:avLst/>
          </a:prstGeom>
          <a:ln w="12700">
            <a:miter lim="400000"/>
          </a:ln>
        </p:spPr>
      </p:pic>
    </p:spTree>
    <p:extLst>
      <p:ext uri="{BB962C8B-B14F-4D97-AF65-F5344CB8AC3E}">
        <p14:creationId xmlns:p14="http://schemas.microsoft.com/office/powerpoint/2010/main" val="2713261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0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4213" y="1358795"/>
            <a:ext cx="8116887" cy="1335591"/>
          </a:xfrm>
        </p:spPr>
        <p:txBody>
          <a:bodyPr wrap="square" lIns="0" tIns="0" rIns="0" bIns="0" rtlCol="0" anchor="b" anchorCtr="0">
            <a:noAutofit/>
          </a:bodyPr>
          <a:lstStyle>
            <a:lvl1pPr>
              <a:defRPr lang="en-US" sz="2400" spc="0" dirty="0">
                <a:solidFill>
                  <a:schemeClr val="bg1"/>
                </a:solidFill>
                <a:latin typeface="+mj-lt"/>
                <a:ea typeface="+mn-ea"/>
                <a:cs typeface="+mn-cs"/>
              </a:defRPr>
            </a:lvl1pPr>
          </a:lstStyle>
          <a:p>
            <a:pPr marL="0" lvl="0" defTabSz="914103">
              <a:spcBef>
                <a:spcPct val="0"/>
              </a:spcBef>
            </a:pPr>
            <a:r>
              <a:rPr lang="de-DE"/>
              <a:t>title</a:t>
            </a:r>
            <a:endParaRPr lang="en-US"/>
          </a:p>
        </p:txBody>
      </p:sp>
      <p:sp>
        <p:nvSpPr>
          <p:cNvPr id="3" name="Subtitle 2"/>
          <p:cNvSpPr>
            <a:spLocks noGrp="1"/>
          </p:cNvSpPr>
          <p:nvPr>
            <p:ph type="subTitle" idx="1" hasCustomPrompt="1"/>
          </p:nvPr>
        </p:nvSpPr>
        <p:spPr>
          <a:xfrm>
            <a:off x="684213" y="2732486"/>
            <a:ext cx="8116887" cy="1503854"/>
          </a:xfrm>
        </p:spPr>
        <p:txBody>
          <a:bodyPr vert="horz" wrap="square" lIns="0" tIns="0" rIns="0" bIns="0" rtlCol="0" anchor="t" anchorCtr="0">
            <a:noAutofit/>
          </a:bodyPr>
          <a:lstStyle>
            <a:lvl1pPr>
              <a:lnSpc>
                <a:spcPct val="100000"/>
              </a:lnSpc>
              <a:defRPr lang="en-US" sz="900" cap="all" spc="0" baseline="0" dirty="0">
                <a:solidFill>
                  <a:schemeClr val="bg1"/>
                </a:solidFill>
                <a:latin typeface="+mj-lt"/>
                <a:cs typeface="Arial" pitchFamily="34" charset="0"/>
              </a:defRPr>
            </a:lvl1pPr>
          </a:lstStyle>
          <a:p>
            <a:r>
              <a:rPr lang="en-US"/>
              <a:t>Name surname | position department | date</a:t>
            </a:r>
          </a:p>
        </p:txBody>
      </p:sp>
      <p:sp>
        <p:nvSpPr>
          <p:cNvPr id="20" name="Textfeld 19">
            <a:extLst>
              <a:ext uri="{FF2B5EF4-FFF2-40B4-BE49-F238E27FC236}">
                <a16:creationId xmlns:a16="http://schemas.microsoft.com/office/drawing/2014/main" id="{729BDCAE-6710-1678-5AC3-706A77EE79A6}"/>
              </a:ext>
            </a:extLst>
          </p:cNvPr>
          <p:cNvSpPr txBox="1"/>
          <p:nvPr userDrawn="1"/>
        </p:nvSpPr>
        <p:spPr>
          <a:xfrm>
            <a:off x="8379417" y="4452668"/>
            <a:ext cx="431208" cy="153888"/>
          </a:xfrm>
          <a:prstGeom prst="rect">
            <a:avLst/>
          </a:prstGeom>
        </p:spPr>
        <p:txBody>
          <a:bodyPr wrap="none" lIns="0" tIns="0" rIns="0" bIns="0" rtlCol="0" anchor="ctr">
            <a:spAutoFit/>
          </a:bodyPr>
          <a:lstStyle/>
          <a:p>
            <a:pPr marL="0" indent="0" algn="r">
              <a:lnSpc>
                <a:spcPct val="100000"/>
              </a:lnSpc>
              <a:buNone/>
            </a:pPr>
            <a:r>
              <a:rPr lang="en-GB" sz="1000" b="0" cap="none" baseline="0">
                <a:solidFill>
                  <a:schemeClr val="bg1"/>
                </a:solidFill>
              </a:rPr>
              <a:t>epo.org</a:t>
            </a:r>
          </a:p>
        </p:txBody>
      </p:sp>
      <p:cxnSp>
        <p:nvCxnSpPr>
          <p:cNvPr id="24" name="Gerader Verbinder 23">
            <a:extLst>
              <a:ext uri="{FF2B5EF4-FFF2-40B4-BE49-F238E27FC236}">
                <a16:creationId xmlns:a16="http://schemas.microsoft.com/office/drawing/2014/main" id="{82EB119C-33EF-6385-B4B9-15B962CD3261}"/>
              </a:ext>
            </a:extLst>
          </p:cNvPr>
          <p:cNvCxnSpPr>
            <a:cxnSpLocks/>
          </p:cNvCxnSpPr>
          <p:nvPr userDrawn="1"/>
        </p:nvCxnSpPr>
        <p:spPr>
          <a:xfrm>
            <a:off x="684213" y="2693196"/>
            <a:ext cx="8116887" cy="0"/>
          </a:xfrm>
          <a:prstGeom prst="line">
            <a:avLst/>
          </a:prstGeom>
          <a:ln w="6350">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4" name="EPO LOGO-50 Years EPC-2-white-01.png" descr="EPO LOGO-50 Years EPC-2-white-01.png">
            <a:extLst>
              <a:ext uri="{FF2B5EF4-FFF2-40B4-BE49-F238E27FC236}">
                <a16:creationId xmlns:a16="http://schemas.microsoft.com/office/drawing/2014/main" id="{EDB1146C-57DB-36E0-EA68-30E106546AE5}"/>
              </a:ext>
            </a:extLst>
          </p:cNvPr>
          <p:cNvPicPr>
            <a:picLocks noChangeAspect="1"/>
          </p:cNvPicPr>
          <p:nvPr userDrawn="1"/>
        </p:nvPicPr>
        <p:blipFill>
          <a:blip r:embed="rId3"/>
          <a:stretch>
            <a:fillRect/>
          </a:stretch>
        </p:blipFill>
        <p:spPr>
          <a:xfrm>
            <a:off x="335757" y="336110"/>
            <a:ext cx="1972800" cy="354277"/>
          </a:xfrm>
          <a:prstGeom prst="rect">
            <a:avLst/>
          </a:prstGeom>
          <a:ln w="12700">
            <a:miter lim="400000"/>
          </a:ln>
        </p:spPr>
      </p:pic>
    </p:spTree>
    <p:extLst>
      <p:ext uri="{BB962C8B-B14F-4D97-AF65-F5344CB8AC3E}">
        <p14:creationId xmlns:p14="http://schemas.microsoft.com/office/powerpoint/2010/main" val="22256816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0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4213" y="1358795"/>
            <a:ext cx="8116887" cy="1335591"/>
          </a:xfrm>
        </p:spPr>
        <p:txBody>
          <a:bodyPr wrap="square" lIns="0" tIns="0" rIns="0" bIns="0" rtlCol="0" anchor="b" anchorCtr="0">
            <a:noAutofit/>
          </a:bodyPr>
          <a:lstStyle>
            <a:lvl1pPr>
              <a:defRPr lang="en-US" sz="2400" spc="0" dirty="0">
                <a:solidFill>
                  <a:schemeClr val="bg1"/>
                </a:solidFill>
                <a:latin typeface="+mj-lt"/>
                <a:ea typeface="+mn-ea"/>
                <a:cs typeface="+mn-cs"/>
              </a:defRPr>
            </a:lvl1pPr>
          </a:lstStyle>
          <a:p>
            <a:pPr marL="0" lvl="0" defTabSz="914103">
              <a:spcBef>
                <a:spcPct val="0"/>
              </a:spcBef>
            </a:pPr>
            <a:r>
              <a:rPr lang="de-DE"/>
              <a:t>title</a:t>
            </a:r>
            <a:endParaRPr lang="en-US"/>
          </a:p>
        </p:txBody>
      </p:sp>
      <p:sp>
        <p:nvSpPr>
          <p:cNvPr id="3" name="Subtitle 2"/>
          <p:cNvSpPr>
            <a:spLocks noGrp="1"/>
          </p:cNvSpPr>
          <p:nvPr>
            <p:ph type="subTitle" idx="1" hasCustomPrompt="1"/>
          </p:nvPr>
        </p:nvSpPr>
        <p:spPr>
          <a:xfrm>
            <a:off x="684213" y="2732486"/>
            <a:ext cx="8116887" cy="1503854"/>
          </a:xfrm>
        </p:spPr>
        <p:txBody>
          <a:bodyPr vert="horz" wrap="square" lIns="0" tIns="0" rIns="0" bIns="0" rtlCol="0" anchor="t" anchorCtr="0">
            <a:noAutofit/>
          </a:bodyPr>
          <a:lstStyle>
            <a:lvl1pPr>
              <a:lnSpc>
                <a:spcPct val="100000"/>
              </a:lnSpc>
              <a:defRPr lang="en-US" sz="900" cap="all" spc="0" baseline="0" dirty="0">
                <a:solidFill>
                  <a:schemeClr val="bg1"/>
                </a:solidFill>
                <a:latin typeface="+mj-lt"/>
                <a:cs typeface="Arial" pitchFamily="34" charset="0"/>
              </a:defRPr>
            </a:lvl1pPr>
          </a:lstStyle>
          <a:p>
            <a:r>
              <a:rPr lang="en-US"/>
              <a:t>Name surname | position department | date</a:t>
            </a:r>
          </a:p>
        </p:txBody>
      </p:sp>
      <p:sp>
        <p:nvSpPr>
          <p:cNvPr id="20" name="Textfeld 19">
            <a:extLst>
              <a:ext uri="{FF2B5EF4-FFF2-40B4-BE49-F238E27FC236}">
                <a16:creationId xmlns:a16="http://schemas.microsoft.com/office/drawing/2014/main" id="{729BDCAE-6710-1678-5AC3-706A77EE79A6}"/>
              </a:ext>
            </a:extLst>
          </p:cNvPr>
          <p:cNvSpPr txBox="1"/>
          <p:nvPr userDrawn="1"/>
        </p:nvSpPr>
        <p:spPr>
          <a:xfrm>
            <a:off x="8379417" y="4452668"/>
            <a:ext cx="431208" cy="153888"/>
          </a:xfrm>
          <a:prstGeom prst="rect">
            <a:avLst/>
          </a:prstGeom>
        </p:spPr>
        <p:txBody>
          <a:bodyPr wrap="none" lIns="0" tIns="0" rIns="0" bIns="0" rtlCol="0" anchor="ctr">
            <a:spAutoFit/>
          </a:bodyPr>
          <a:lstStyle/>
          <a:p>
            <a:pPr marL="0" indent="0" algn="r">
              <a:lnSpc>
                <a:spcPct val="100000"/>
              </a:lnSpc>
              <a:buNone/>
            </a:pPr>
            <a:r>
              <a:rPr lang="en-GB" sz="1000" b="0" cap="none" baseline="0">
                <a:solidFill>
                  <a:schemeClr val="bg1"/>
                </a:solidFill>
              </a:rPr>
              <a:t>epo.org</a:t>
            </a:r>
          </a:p>
        </p:txBody>
      </p:sp>
      <p:cxnSp>
        <p:nvCxnSpPr>
          <p:cNvPr id="24" name="Gerader Verbinder 23">
            <a:extLst>
              <a:ext uri="{FF2B5EF4-FFF2-40B4-BE49-F238E27FC236}">
                <a16:creationId xmlns:a16="http://schemas.microsoft.com/office/drawing/2014/main" id="{82EB119C-33EF-6385-B4B9-15B962CD3261}"/>
              </a:ext>
            </a:extLst>
          </p:cNvPr>
          <p:cNvCxnSpPr>
            <a:cxnSpLocks/>
          </p:cNvCxnSpPr>
          <p:nvPr userDrawn="1"/>
        </p:nvCxnSpPr>
        <p:spPr>
          <a:xfrm>
            <a:off x="684213" y="2693196"/>
            <a:ext cx="8116887" cy="0"/>
          </a:xfrm>
          <a:prstGeom prst="line">
            <a:avLst/>
          </a:prstGeom>
          <a:ln w="6350">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4" name="EPO LOGO-50 Years EPC-2-white-01.png" descr="EPO LOGO-50 Years EPC-2-white-01.png">
            <a:extLst>
              <a:ext uri="{FF2B5EF4-FFF2-40B4-BE49-F238E27FC236}">
                <a16:creationId xmlns:a16="http://schemas.microsoft.com/office/drawing/2014/main" id="{16DF2546-1E6E-83BB-2696-A6C14D783E1F}"/>
              </a:ext>
            </a:extLst>
          </p:cNvPr>
          <p:cNvPicPr>
            <a:picLocks noChangeAspect="1"/>
          </p:cNvPicPr>
          <p:nvPr userDrawn="1"/>
        </p:nvPicPr>
        <p:blipFill>
          <a:blip r:embed="rId3"/>
          <a:stretch>
            <a:fillRect/>
          </a:stretch>
        </p:blipFill>
        <p:spPr>
          <a:xfrm>
            <a:off x="335757" y="336110"/>
            <a:ext cx="1972800" cy="354277"/>
          </a:xfrm>
          <a:prstGeom prst="rect">
            <a:avLst/>
          </a:prstGeom>
          <a:ln w="12700">
            <a:miter lim="400000"/>
          </a:ln>
        </p:spPr>
      </p:pic>
    </p:spTree>
    <p:extLst>
      <p:ext uri="{BB962C8B-B14F-4D97-AF65-F5344CB8AC3E}">
        <p14:creationId xmlns:p14="http://schemas.microsoft.com/office/powerpoint/2010/main" val="20585937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0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4213" y="1358795"/>
            <a:ext cx="8116887" cy="1335591"/>
          </a:xfrm>
        </p:spPr>
        <p:txBody>
          <a:bodyPr wrap="square" lIns="0" tIns="0" rIns="0" bIns="0" rtlCol="0" anchor="b" anchorCtr="0">
            <a:noAutofit/>
          </a:bodyPr>
          <a:lstStyle>
            <a:lvl1pPr>
              <a:defRPr lang="en-US" sz="2400" spc="0" dirty="0">
                <a:solidFill>
                  <a:schemeClr val="bg1"/>
                </a:solidFill>
                <a:latin typeface="+mj-lt"/>
                <a:ea typeface="+mn-ea"/>
                <a:cs typeface="+mn-cs"/>
              </a:defRPr>
            </a:lvl1pPr>
          </a:lstStyle>
          <a:p>
            <a:pPr marL="0" lvl="0" defTabSz="914103">
              <a:spcBef>
                <a:spcPct val="0"/>
              </a:spcBef>
            </a:pPr>
            <a:r>
              <a:rPr lang="de-DE"/>
              <a:t>title</a:t>
            </a:r>
            <a:endParaRPr lang="en-US"/>
          </a:p>
        </p:txBody>
      </p:sp>
      <p:sp>
        <p:nvSpPr>
          <p:cNvPr id="3" name="Subtitle 2"/>
          <p:cNvSpPr>
            <a:spLocks noGrp="1"/>
          </p:cNvSpPr>
          <p:nvPr>
            <p:ph type="subTitle" idx="1" hasCustomPrompt="1"/>
          </p:nvPr>
        </p:nvSpPr>
        <p:spPr>
          <a:xfrm>
            <a:off x="684213" y="2732486"/>
            <a:ext cx="8116887" cy="1503854"/>
          </a:xfrm>
        </p:spPr>
        <p:txBody>
          <a:bodyPr vert="horz" wrap="square" lIns="0" tIns="0" rIns="0" bIns="0" rtlCol="0" anchor="t" anchorCtr="0">
            <a:noAutofit/>
          </a:bodyPr>
          <a:lstStyle>
            <a:lvl1pPr>
              <a:lnSpc>
                <a:spcPct val="100000"/>
              </a:lnSpc>
              <a:defRPr lang="en-US" sz="900" cap="all" spc="0" baseline="0" dirty="0">
                <a:solidFill>
                  <a:schemeClr val="bg1"/>
                </a:solidFill>
                <a:latin typeface="+mj-lt"/>
                <a:cs typeface="Arial" pitchFamily="34" charset="0"/>
              </a:defRPr>
            </a:lvl1pPr>
          </a:lstStyle>
          <a:p>
            <a:r>
              <a:rPr lang="en-US"/>
              <a:t>Name surname | position department | date</a:t>
            </a:r>
          </a:p>
        </p:txBody>
      </p:sp>
      <p:sp>
        <p:nvSpPr>
          <p:cNvPr id="20" name="Textfeld 19">
            <a:extLst>
              <a:ext uri="{FF2B5EF4-FFF2-40B4-BE49-F238E27FC236}">
                <a16:creationId xmlns:a16="http://schemas.microsoft.com/office/drawing/2014/main" id="{729BDCAE-6710-1678-5AC3-706A77EE79A6}"/>
              </a:ext>
            </a:extLst>
          </p:cNvPr>
          <p:cNvSpPr txBox="1"/>
          <p:nvPr userDrawn="1"/>
        </p:nvSpPr>
        <p:spPr>
          <a:xfrm>
            <a:off x="8379417" y="4452668"/>
            <a:ext cx="431208" cy="153888"/>
          </a:xfrm>
          <a:prstGeom prst="rect">
            <a:avLst/>
          </a:prstGeom>
        </p:spPr>
        <p:txBody>
          <a:bodyPr wrap="none" lIns="0" tIns="0" rIns="0" bIns="0" rtlCol="0" anchor="ctr">
            <a:spAutoFit/>
          </a:bodyPr>
          <a:lstStyle/>
          <a:p>
            <a:pPr marL="0" indent="0" algn="r">
              <a:lnSpc>
                <a:spcPct val="100000"/>
              </a:lnSpc>
              <a:buNone/>
            </a:pPr>
            <a:r>
              <a:rPr lang="en-GB" sz="1000" b="0" cap="none" baseline="0">
                <a:solidFill>
                  <a:schemeClr val="bg1"/>
                </a:solidFill>
              </a:rPr>
              <a:t>epo.org</a:t>
            </a:r>
          </a:p>
        </p:txBody>
      </p:sp>
      <p:cxnSp>
        <p:nvCxnSpPr>
          <p:cNvPr id="24" name="Gerader Verbinder 23">
            <a:extLst>
              <a:ext uri="{FF2B5EF4-FFF2-40B4-BE49-F238E27FC236}">
                <a16:creationId xmlns:a16="http://schemas.microsoft.com/office/drawing/2014/main" id="{82EB119C-33EF-6385-B4B9-15B962CD3261}"/>
              </a:ext>
            </a:extLst>
          </p:cNvPr>
          <p:cNvCxnSpPr>
            <a:cxnSpLocks/>
          </p:cNvCxnSpPr>
          <p:nvPr userDrawn="1"/>
        </p:nvCxnSpPr>
        <p:spPr>
          <a:xfrm>
            <a:off x="684213" y="2693196"/>
            <a:ext cx="8116887" cy="0"/>
          </a:xfrm>
          <a:prstGeom prst="line">
            <a:avLst/>
          </a:prstGeom>
          <a:ln w="6350">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4" name="EPO LOGO-50 Years EPC-2-white-01.png" descr="EPO LOGO-50 Years EPC-2-white-01.png">
            <a:extLst>
              <a:ext uri="{FF2B5EF4-FFF2-40B4-BE49-F238E27FC236}">
                <a16:creationId xmlns:a16="http://schemas.microsoft.com/office/drawing/2014/main" id="{4BB2A2FD-72DE-D17F-D993-544339C53A9A}"/>
              </a:ext>
            </a:extLst>
          </p:cNvPr>
          <p:cNvPicPr>
            <a:picLocks noChangeAspect="1"/>
          </p:cNvPicPr>
          <p:nvPr userDrawn="1"/>
        </p:nvPicPr>
        <p:blipFill>
          <a:blip r:embed="rId3"/>
          <a:stretch>
            <a:fillRect/>
          </a:stretch>
        </p:blipFill>
        <p:spPr>
          <a:xfrm>
            <a:off x="335757" y="336110"/>
            <a:ext cx="1972800" cy="354277"/>
          </a:xfrm>
          <a:prstGeom prst="rect">
            <a:avLst/>
          </a:prstGeom>
          <a:ln w="12700">
            <a:miter lim="400000"/>
          </a:ln>
        </p:spPr>
      </p:pic>
    </p:spTree>
    <p:extLst>
      <p:ext uri="{BB962C8B-B14F-4D97-AF65-F5344CB8AC3E}">
        <p14:creationId xmlns:p14="http://schemas.microsoft.com/office/powerpoint/2010/main" val="18205230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0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4213" y="1358795"/>
            <a:ext cx="8116887" cy="1335591"/>
          </a:xfrm>
        </p:spPr>
        <p:txBody>
          <a:bodyPr wrap="square" lIns="0" tIns="0" rIns="0" bIns="0" rtlCol="0" anchor="b" anchorCtr="0">
            <a:noAutofit/>
          </a:bodyPr>
          <a:lstStyle>
            <a:lvl1pPr>
              <a:defRPr lang="en-US" sz="2400" spc="0" dirty="0">
                <a:solidFill>
                  <a:schemeClr val="bg1"/>
                </a:solidFill>
                <a:latin typeface="+mj-lt"/>
                <a:ea typeface="+mn-ea"/>
                <a:cs typeface="+mn-cs"/>
              </a:defRPr>
            </a:lvl1pPr>
          </a:lstStyle>
          <a:p>
            <a:pPr marL="0" lvl="0" defTabSz="914103">
              <a:spcBef>
                <a:spcPct val="0"/>
              </a:spcBef>
            </a:pPr>
            <a:r>
              <a:rPr lang="de-DE"/>
              <a:t>title</a:t>
            </a:r>
            <a:endParaRPr lang="en-US"/>
          </a:p>
        </p:txBody>
      </p:sp>
      <p:sp>
        <p:nvSpPr>
          <p:cNvPr id="3" name="Subtitle 2"/>
          <p:cNvSpPr>
            <a:spLocks noGrp="1"/>
          </p:cNvSpPr>
          <p:nvPr>
            <p:ph type="subTitle" idx="1" hasCustomPrompt="1"/>
          </p:nvPr>
        </p:nvSpPr>
        <p:spPr>
          <a:xfrm>
            <a:off x="684213" y="2732486"/>
            <a:ext cx="8116887" cy="1503854"/>
          </a:xfrm>
        </p:spPr>
        <p:txBody>
          <a:bodyPr vert="horz" wrap="square" lIns="0" tIns="0" rIns="0" bIns="0" rtlCol="0" anchor="t" anchorCtr="0">
            <a:noAutofit/>
          </a:bodyPr>
          <a:lstStyle>
            <a:lvl1pPr>
              <a:lnSpc>
                <a:spcPct val="100000"/>
              </a:lnSpc>
              <a:defRPr lang="en-US" sz="900" cap="all" spc="0" baseline="0" dirty="0">
                <a:solidFill>
                  <a:schemeClr val="bg1"/>
                </a:solidFill>
                <a:latin typeface="+mj-lt"/>
                <a:cs typeface="Arial" pitchFamily="34" charset="0"/>
              </a:defRPr>
            </a:lvl1pPr>
          </a:lstStyle>
          <a:p>
            <a:r>
              <a:rPr lang="en-US"/>
              <a:t>Name surname | position department | date</a:t>
            </a:r>
          </a:p>
        </p:txBody>
      </p:sp>
      <p:sp>
        <p:nvSpPr>
          <p:cNvPr id="20" name="Textfeld 19">
            <a:extLst>
              <a:ext uri="{FF2B5EF4-FFF2-40B4-BE49-F238E27FC236}">
                <a16:creationId xmlns:a16="http://schemas.microsoft.com/office/drawing/2014/main" id="{729BDCAE-6710-1678-5AC3-706A77EE79A6}"/>
              </a:ext>
            </a:extLst>
          </p:cNvPr>
          <p:cNvSpPr txBox="1"/>
          <p:nvPr userDrawn="1"/>
        </p:nvSpPr>
        <p:spPr>
          <a:xfrm>
            <a:off x="8379417" y="4452668"/>
            <a:ext cx="431208" cy="153888"/>
          </a:xfrm>
          <a:prstGeom prst="rect">
            <a:avLst/>
          </a:prstGeom>
        </p:spPr>
        <p:txBody>
          <a:bodyPr wrap="none" lIns="0" tIns="0" rIns="0" bIns="0" rtlCol="0" anchor="ctr">
            <a:spAutoFit/>
          </a:bodyPr>
          <a:lstStyle/>
          <a:p>
            <a:pPr marL="0" indent="0" algn="r">
              <a:lnSpc>
                <a:spcPct val="100000"/>
              </a:lnSpc>
              <a:buNone/>
            </a:pPr>
            <a:r>
              <a:rPr lang="en-GB" sz="1000" b="0" cap="none" baseline="0">
                <a:solidFill>
                  <a:schemeClr val="bg1"/>
                </a:solidFill>
              </a:rPr>
              <a:t>epo.org</a:t>
            </a:r>
          </a:p>
        </p:txBody>
      </p:sp>
      <p:cxnSp>
        <p:nvCxnSpPr>
          <p:cNvPr id="24" name="Gerader Verbinder 23">
            <a:extLst>
              <a:ext uri="{FF2B5EF4-FFF2-40B4-BE49-F238E27FC236}">
                <a16:creationId xmlns:a16="http://schemas.microsoft.com/office/drawing/2014/main" id="{82EB119C-33EF-6385-B4B9-15B962CD3261}"/>
              </a:ext>
            </a:extLst>
          </p:cNvPr>
          <p:cNvCxnSpPr>
            <a:cxnSpLocks/>
          </p:cNvCxnSpPr>
          <p:nvPr userDrawn="1"/>
        </p:nvCxnSpPr>
        <p:spPr>
          <a:xfrm>
            <a:off x="684213" y="2693196"/>
            <a:ext cx="8116887" cy="0"/>
          </a:xfrm>
          <a:prstGeom prst="line">
            <a:avLst/>
          </a:prstGeom>
          <a:ln w="6350">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4" name="EPO LOGO-50 Years EPC-2-white-01.png" descr="EPO LOGO-50 Years EPC-2-white-01.png">
            <a:extLst>
              <a:ext uri="{FF2B5EF4-FFF2-40B4-BE49-F238E27FC236}">
                <a16:creationId xmlns:a16="http://schemas.microsoft.com/office/drawing/2014/main" id="{0852B559-23BE-A68D-CBF4-560CA21307A9}"/>
              </a:ext>
            </a:extLst>
          </p:cNvPr>
          <p:cNvPicPr>
            <a:picLocks noChangeAspect="1"/>
          </p:cNvPicPr>
          <p:nvPr userDrawn="1"/>
        </p:nvPicPr>
        <p:blipFill>
          <a:blip r:embed="rId3"/>
          <a:stretch>
            <a:fillRect/>
          </a:stretch>
        </p:blipFill>
        <p:spPr>
          <a:xfrm>
            <a:off x="335757" y="336110"/>
            <a:ext cx="1972800" cy="354277"/>
          </a:xfrm>
          <a:prstGeom prst="rect">
            <a:avLst/>
          </a:prstGeom>
          <a:ln w="12700">
            <a:miter lim="400000"/>
          </a:ln>
        </p:spPr>
      </p:pic>
    </p:spTree>
    <p:extLst>
      <p:ext uri="{BB962C8B-B14F-4D97-AF65-F5344CB8AC3E}">
        <p14:creationId xmlns:p14="http://schemas.microsoft.com/office/powerpoint/2010/main" val="19403843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07">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4213" y="1358795"/>
            <a:ext cx="8116887" cy="1335591"/>
          </a:xfrm>
        </p:spPr>
        <p:txBody>
          <a:bodyPr wrap="square" lIns="0" tIns="0" rIns="0" bIns="0" rtlCol="0" anchor="b" anchorCtr="0">
            <a:noAutofit/>
          </a:bodyPr>
          <a:lstStyle>
            <a:lvl1pPr>
              <a:defRPr lang="en-US" sz="2400" spc="0" dirty="0">
                <a:solidFill>
                  <a:schemeClr val="bg1"/>
                </a:solidFill>
                <a:latin typeface="+mj-lt"/>
                <a:ea typeface="+mn-ea"/>
                <a:cs typeface="+mn-cs"/>
              </a:defRPr>
            </a:lvl1pPr>
          </a:lstStyle>
          <a:p>
            <a:pPr marL="0" lvl="0" defTabSz="914103">
              <a:spcBef>
                <a:spcPct val="0"/>
              </a:spcBef>
            </a:pPr>
            <a:r>
              <a:rPr lang="de-DE"/>
              <a:t>title</a:t>
            </a:r>
            <a:endParaRPr lang="en-US"/>
          </a:p>
        </p:txBody>
      </p:sp>
      <p:sp>
        <p:nvSpPr>
          <p:cNvPr id="3" name="Subtitle 2"/>
          <p:cNvSpPr>
            <a:spLocks noGrp="1"/>
          </p:cNvSpPr>
          <p:nvPr>
            <p:ph type="subTitle" idx="1" hasCustomPrompt="1"/>
          </p:nvPr>
        </p:nvSpPr>
        <p:spPr>
          <a:xfrm>
            <a:off x="684213" y="2732486"/>
            <a:ext cx="8116887" cy="1503854"/>
          </a:xfrm>
        </p:spPr>
        <p:txBody>
          <a:bodyPr vert="horz" wrap="square" lIns="0" tIns="0" rIns="0" bIns="0" rtlCol="0" anchor="t" anchorCtr="0">
            <a:noAutofit/>
          </a:bodyPr>
          <a:lstStyle>
            <a:lvl1pPr>
              <a:lnSpc>
                <a:spcPct val="100000"/>
              </a:lnSpc>
              <a:defRPr lang="en-US" sz="900" cap="all" spc="0" baseline="0" dirty="0">
                <a:solidFill>
                  <a:schemeClr val="bg1"/>
                </a:solidFill>
                <a:latin typeface="+mj-lt"/>
                <a:cs typeface="Arial" pitchFamily="34" charset="0"/>
              </a:defRPr>
            </a:lvl1pPr>
          </a:lstStyle>
          <a:p>
            <a:r>
              <a:rPr lang="en-US"/>
              <a:t>Name surname | position department | date</a:t>
            </a:r>
          </a:p>
        </p:txBody>
      </p:sp>
      <p:sp>
        <p:nvSpPr>
          <p:cNvPr id="20" name="Textfeld 19">
            <a:extLst>
              <a:ext uri="{FF2B5EF4-FFF2-40B4-BE49-F238E27FC236}">
                <a16:creationId xmlns:a16="http://schemas.microsoft.com/office/drawing/2014/main" id="{729BDCAE-6710-1678-5AC3-706A77EE79A6}"/>
              </a:ext>
            </a:extLst>
          </p:cNvPr>
          <p:cNvSpPr txBox="1"/>
          <p:nvPr userDrawn="1"/>
        </p:nvSpPr>
        <p:spPr>
          <a:xfrm>
            <a:off x="8379417" y="4452668"/>
            <a:ext cx="431208" cy="153888"/>
          </a:xfrm>
          <a:prstGeom prst="rect">
            <a:avLst/>
          </a:prstGeom>
        </p:spPr>
        <p:txBody>
          <a:bodyPr wrap="none" lIns="0" tIns="0" rIns="0" bIns="0" rtlCol="0" anchor="ctr">
            <a:spAutoFit/>
          </a:bodyPr>
          <a:lstStyle/>
          <a:p>
            <a:pPr marL="0" indent="0" algn="r">
              <a:lnSpc>
                <a:spcPct val="100000"/>
              </a:lnSpc>
              <a:buNone/>
            </a:pPr>
            <a:r>
              <a:rPr lang="en-GB" sz="1000" b="0" cap="none" baseline="0">
                <a:solidFill>
                  <a:schemeClr val="bg1"/>
                </a:solidFill>
              </a:rPr>
              <a:t>epo.org</a:t>
            </a:r>
          </a:p>
        </p:txBody>
      </p:sp>
      <p:cxnSp>
        <p:nvCxnSpPr>
          <p:cNvPr id="24" name="Gerader Verbinder 23">
            <a:extLst>
              <a:ext uri="{FF2B5EF4-FFF2-40B4-BE49-F238E27FC236}">
                <a16:creationId xmlns:a16="http://schemas.microsoft.com/office/drawing/2014/main" id="{82EB119C-33EF-6385-B4B9-15B962CD3261}"/>
              </a:ext>
            </a:extLst>
          </p:cNvPr>
          <p:cNvCxnSpPr>
            <a:cxnSpLocks/>
          </p:cNvCxnSpPr>
          <p:nvPr userDrawn="1"/>
        </p:nvCxnSpPr>
        <p:spPr>
          <a:xfrm>
            <a:off x="684213" y="2693196"/>
            <a:ext cx="8116887" cy="0"/>
          </a:xfrm>
          <a:prstGeom prst="line">
            <a:avLst/>
          </a:prstGeom>
          <a:ln w="6350">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4" name="EPO LOGO-50 Years EPC-2-white-01.png" descr="EPO LOGO-50 Years EPC-2-white-01.png">
            <a:extLst>
              <a:ext uri="{FF2B5EF4-FFF2-40B4-BE49-F238E27FC236}">
                <a16:creationId xmlns:a16="http://schemas.microsoft.com/office/drawing/2014/main" id="{BBF55825-C82B-A4F6-25DB-6FC01F75232C}"/>
              </a:ext>
            </a:extLst>
          </p:cNvPr>
          <p:cNvPicPr>
            <a:picLocks noChangeAspect="1"/>
          </p:cNvPicPr>
          <p:nvPr userDrawn="1"/>
        </p:nvPicPr>
        <p:blipFill>
          <a:blip r:embed="rId3"/>
          <a:stretch>
            <a:fillRect/>
          </a:stretch>
        </p:blipFill>
        <p:spPr>
          <a:xfrm>
            <a:off x="335757" y="336110"/>
            <a:ext cx="1972800" cy="354277"/>
          </a:xfrm>
          <a:prstGeom prst="rect">
            <a:avLst/>
          </a:prstGeom>
          <a:ln w="12700">
            <a:miter lim="400000"/>
          </a:ln>
        </p:spPr>
      </p:pic>
    </p:spTree>
    <p:extLst>
      <p:ext uri="{BB962C8B-B14F-4D97-AF65-F5344CB8AC3E}">
        <p14:creationId xmlns:p14="http://schemas.microsoft.com/office/powerpoint/2010/main" val="7987098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08">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4213" y="1358795"/>
            <a:ext cx="8116887" cy="1335591"/>
          </a:xfrm>
        </p:spPr>
        <p:txBody>
          <a:bodyPr wrap="square" lIns="0" tIns="0" rIns="0" bIns="0" rtlCol="0" anchor="b" anchorCtr="0">
            <a:noAutofit/>
          </a:bodyPr>
          <a:lstStyle>
            <a:lvl1pPr>
              <a:defRPr lang="en-US" sz="2400" spc="0" dirty="0">
                <a:solidFill>
                  <a:schemeClr val="bg1"/>
                </a:solidFill>
                <a:latin typeface="+mj-lt"/>
                <a:ea typeface="+mn-ea"/>
                <a:cs typeface="+mn-cs"/>
              </a:defRPr>
            </a:lvl1pPr>
          </a:lstStyle>
          <a:p>
            <a:pPr marL="0" lvl="0" defTabSz="914103">
              <a:spcBef>
                <a:spcPct val="0"/>
              </a:spcBef>
            </a:pPr>
            <a:r>
              <a:rPr lang="de-DE"/>
              <a:t>title</a:t>
            </a:r>
            <a:endParaRPr lang="en-US"/>
          </a:p>
        </p:txBody>
      </p:sp>
      <p:sp>
        <p:nvSpPr>
          <p:cNvPr id="3" name="Subtitle 2"/>
          <p:cNvSpPr>
            <a:spLocks noGrp="1"/>
          </p:cNvSpPr>
          <p:nvPr>
            <p:ph type="subTitle" idx="1" hasCustomPrompt="1"/>
          </p:nvPr>
        </p:nvSpPr>
        <p:spPr>
          <a:xfrm>
            <a:off x="684213" y="2732486"/>
            <a:ext cx="8116887" cy="1503854"/>
          </a:xfrm>
        </p:spPr>
        <p:txBody>
          <a:bodyPr vert="horz" wrap="square" lIns="0" tIns="0" rIns="0" bIns="0" rtlCol="0" anchor="t" anchorCtr="0">
            <a:noAutofit/>
          </a:bodyPr>
          <a:lstStyle>
            <a:lvl1pPr>
              <a:lnSpc>
                <a:spcPct val="100000"/>
              </a:lnSpc>
              <a:defRPr lang="en-US" sz="900" cap="all" spc="0" baseline="0" dirty="0">
                <a:solidFill>
                  <a:schemeClr val="bg1"/>
                </a:solidFill>
                <a:latin typeface="+mj-lt"/>
                <a:cs typeface="Arial" pitchFamily="34" charset="0"/>
              </a:defRPr>
            </a:lvl1pPr>
          </a:lstStyle>
          <a:p>
            <a:r>
              <a:rPr lang="en-US"/>
              <a:t>Name surname | position department | date</a:t>
            </a:r>
          </a:p>
        </p:txBody>
      </p:sp>
      <p:sp>
        <p:nvSpPr>
          <p:cNvPr id="20" name="Textfeld 19">
            <a:extLst>
              <a:ext uri="{FF2B5EF4-FFF2-40B4-BE49-F238E27FC236}">
                <a16:creationId xmlns:a16="http://schemas.microsoft.com/office/drawing/2014/main" id="{729BDCAE-6710-1678-5AC3-706A77EE79A6}"/>
              </a:ext>
            </a:extLst>
          </p:cNvPr>
          <p:cNvSpPr txBox="1"/>
          <p:nvPr userDrawn="1"/>
        </p:nvSpPr>
        <p:spPr>
          <a:xfrm>
            <a:off x="8379417" y="4452668"/>
            <a:ext cx="431208" cy="153888"/>
          </a:xfrm>
          <a:prstGeom prst="rect">
            <a:avLst/>
          </a:prstGeom>
        </p:spPr>
        <p:txBody>
          <a:bodyPr wrap="none" lIns="0" tIns="0" rIns="0" bIns="0" rtlCol="0" anchor="ctr">
            <a:spAutoFit/>
          </a:bodyPr>
          <a:lstStyle/>
          <a:p>
            <a:pPr marL="0" indent="0" algn="r">
              <a:lnSpc>
                <a:spcPct val="100000"/>
              </a:lnSpc>
              <a:buNone/>
            </a:pPr>
            <a:r>
              <a:rPr lang="en-GB" sz="1000" b="0" cap="none" baseline="0">
                <a:solidFill>
                  <a:schemeClr val="bg1"/>
                </a:solidFill>
              </a:rPr>
              <a:t>epo.org</a:t>
            </a:r>
          </a:p>
        </p:txBody>
      </p:sp>
      <p:cxnSp>
        <p:nvCxnSpPr>
          <p:cNvPr id="24" name="Gerader Verbinder 23">
            <a:extLst>
              <a:ext uri="{FF2B5EF4-FFF2-40B4-BE49-F238E27FC236}">
                <a16:creationId xmlns:a16="http://schemas.microsoft.com/office/drawing/2014/main" id="{82EB119C-33EF-6385-B4B9-15B962CD3261}"/>
              </a:ext>
            </a:extLst>
          </p:cNvPr>
          <p:cNvCxnSpPr>
            <a:cxnSpLocks/>
          </p:cNvCxnSpPr>
          <p:nvPr userDrawn="1"/>
        </p:nvCxnSpPr>
        <p:spPr>
          <a:xfrm>
            <a:off x="684213" y="2693196"/>
            <a:ext cx="8116887" cy="0"/>
          </a:xfrm>
          <a:prstGeom prst="line">
            <a:avLst/>
          </a:prstGeom>
          <a:ln w="6350">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4" name="EPO LOGO-50 Years EPC-2-white-01.png" descr="EPO LOGO-50 Years EPC-2-white-01.png">
            <a:extLst>
              <a:ext uri="{FF2B5EF4-FFF2-40B4-BE49-F238E27FC236}">
                <a16:creationId xmlns:a16="http://schemas.microsoft.com/office/drawing/2014/main" id="{7EF05CA9-B118-8A0C-6890-1512EA688844}"/>
              </a:ext>
            </a:extLst>
          </p:cNvPr>
          <p:cNvPicPr>
            <a:picLocks noChangeAspect="1"/>
          </p:cNvPicPr>
          <p:nvPr userDrawn="1"/>
        </p:nvPicPr>
        <p:blipFill>
          <a:blip r:embed="rId3"/>
          <a:stretch>
            <a:fillRect/>
          </a:stretch>
        </p:blipFill>
        <p:spPr>
          <a:xfrm>
            <a:off x="335757" y="336110"/>
            <a:ext cx="1972800" cy="354277"/>
          </a:xfrm>
          <a:prstGeom prst="rect">
            <a:avLst/>
          </a:prstGeom>
          <a:ln w="12700">
            <a:miter lim="400000"/>
          </a:ln>
        </p:spPr>
      </p:pic>
    </p:spTree>
    <p:extLst>
      <p:ext uri="{BB962C8B-B14F-4D97-AF65-F5344CB8AC3E}">
        <p14:creationId xmlns:p14="http://schemas.microsoft.com/office/powerpoint/2010/main" val="11555543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09">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4213" y="1358795"/>
            <a:ext cx="8116887" cy="1335591"/>
          </a:xfrm>
        </p:spPr>
        <p:txBody>
          <a:bodyPr wrap="square" lIns="0" tIns="0" rIns="0" bIns="0" rtlCol="0" anchor="b" anchorCtr="0">
            <a:noAutofit/>
          </a:bodyPr>
          <a:lstStyle>
            <a:lvl1pPr>
              <a:defRPr lang="en-US" sz="2400" spc="0" dirty="0">
                <a:solidFill>
                  <a:schemeClr val="bg1"/>
                </a:solidFill>
                <a:latin typeface="+mj-lt"/>
                <a:ea typeface="+mn-ea"/>
                <a:cs typeface="+mn-cs"/>
              </a:defRPr>
            </a:lvl1pPr>
          </a:lstStyle>
          <a:p>
            <a:pPr marL="0" lvl="0" defTabSz="914103">
              <a:spcBef>
                <a:spcPct val="0"/>
              </a:spcBef>
            </a:pPr>
            <a:r>
              <a:rPr lang="de-DE"/>
              <a:t>title</a:t>
            </a:r>
            <a:endParaRPr lang="en-US"/>
          </a:p>
        </p:txBody>
      </p:sp>
      <p:sp>
        <p:nvSpPr>
          <p:cNvPr id="3" name="Subtitle 2"/>
          <p:cNvSpPr>
            <a:spLocks noGrp="1"/>
          </p:cNvSpPr>
          <p:nvPr>
            <p:ph type="subTitle" idx="1" hasCustomPrompt="1"/>
          </p:nvPr>
        </p:nvSpPr>
        <p:spPr>
          <a:xfrm>
            <a:off x="684213" y="2732486"/>
            <a:ext cx="8116887" cy="1503854"/>
          </a:xfrm>
        </p:spPr>
        <p:txBody>
          <a:bodyPr vert="horz" wrap="square" lIns="0" tIns="0" rIns="0" bIns="0" rtlCol="0" anchor="t" anchorCtr="0">
            <a:noAutofit/>
          </a:bodyPr>
          <a:lstStyle>
            <a:lvl1pPr>
              <a:lnSpc>
                <a:spcPct val="100000"/>
              </a:lnSpc>
              <a:defRPr lang="en-US" sz="900" cap="all" spc="0" baseline="0" dirty="0">
                <a:solidFill>
                  <a:schemeClr val="bg1"/>
                </a:solidFill>
                <a:latin typeface="+mj-lt"/>
                <a:cs typeface="Arial" pitchFamily="34" charset="0"/>
              </a:defRPr>
            </a:lvl1pPr>
          </a:lstStyle>
          <a:p>
            <a:r>
              <a:rPr lang="en-US"/>
              <a:t>Name surname | position department | date</a:t>
            </a:r>
          </a:p>
        </p:txBody>
      </p:sp>
      <p:sp>
        <p:nvSpPr>
          <p:cNvPr id="20" name="Textfeld 19">
            <a:extLst>
              <a:ext uri="{FF2B5EF4-FFF2-40B4-BE49-F238E27FC236}">
                <a16:creationId xmlns:a16="http://schemas.microsoft.com/office/drawing/2014/main" id="{729BDCAE-6710-1678-5AC3-706A77EE79A6}"/>
              </a:ext>
            </a:extLst>
          </p:cNvPr>
          <p:cNvSpPr txBox="1"/>
          <p:nvPr userDrawn="1"/>
        </p:nvSpPr>
        <p:spPr>
          <a:xfrm>
            <a:off x="8379417" y="4452668"/>
            <a:ext cx="431208" cy="153888"/>
          </a:xfrm>
          <a:prstGeom prst="rect">
            <a:avLst/>
          </a:prstGeom>
        </p:spPr>
        <p:txBody>
          <a:bodyPr wrap="none" lIns="0" tIns="0" rIns="0" bIns="0" rtlCol="0" anchor="ctr">
            <a:spAutoFit/>
          </a:bodyPr>
          <a:lstStyle/>
          <a:p>
            <a:pPr marL="0" indent="0" algn="r">
              <a:lnSpc>
                <a:spcPct val="100000"/>
              </a:lnSpc>
              <a:buNone/>
            </a:pPr>
            <a:r>
              <a:rPr lang="en-GB" sz="1000" b="0" cap="none" baseline="0">
                <a:solidFill>
                  <a:schemeClr val="bg1"/>
                </a:solidFill>
              </a:rPr>
              <a:t>epo.org</a:t>
            </a:r>
          </a:p>
        </p:txBody>
      </p:sp>
      <p:cxnSp>
        <p:nvCxnSpPr>
          <p:cNvPr id="24" name="Gerader Verbinder 23">
            <a:extLst>
              <a:ext uri="{FF2B5EF4-FFF2-40B4-BE49-F238E27FC236}">
                <a16:creationId xmlns:a16="http://schemas.microsoft.com/office/drawing/2014/main" id="{82EB119C-33EF-6385-B4B9-15B962CD3261}"/>
              </a:ext>
            </a:extLst>
          </p:cNvPr>
          <p:cNvCxnSpPr>
            <a:cxnSpLocks/>
          </p:cNvCxnSpPr>
          <p:nvPr userDrawn="1"/>
        </p:nvCxnSpPr>
        <p:spPr>
          <a:xfrm>
            <a:off x="684213" y="2693196"/>
            <a:ext cx="8116887" cy="0"/>
          </a:xfrm>
          <a:prstGeom prst="line">
            <a:avLst/>
          </a:prstGeom>
          <a:ln w="6350">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4" name="EPO LOGO-50 Years EPC-2-white-01.png" descr="EPO LOGO-50 Years EPC-2-white-01.png">
            <a:extLst>
              <a:ext uri="{FF2B5EF4-FFF2-40B4-BE49-F238E27FC236}">
                <a16:creationId xmlns:a16="http://schemas.microsoft.com/office/drawing/2014/main" id="{AB5F7727-BD0D-D1B7-8437-7337ACD82456}"/>
              </a:ext>
            </a:extLst>
          </p:cNvPr>
          <p:cNvPicPr>
            <a:picLocks noChangeAspect="1"/>
          </p:cNvPicPr>
          <p:nvPr userDrawn="1"/>
        </p:nvPicPr>
        <p:blipFill>
          <a:blip r:embed="rId3"/>
          <a:stretch>
            <a:fillRect/>
          </a:stretch>
        </p:blipFill>
        <p:spPr>
          <a:xfrm>
            <a:off x="335757" y="336110"/>
            <a:ext cx="1972800" cy="354277"/>
          </a:xfrm>
          <a:prstGeom prst="rect">
            <a:avLst/>
          </a:prstGeom>
          <a:ln w="12700">
            <a:miter lim="400000"/>
          </a:ln>
        </p:spPr>
      </p:pic>
    </p:spTree>
    <p:extLst>
      <p:ext uri="{BB962C8B-B14F-4D97-AF65-F5344CB8AC3E}">
        <p14:creationId xmlns:p14="http://schemas.microsoft.com/office/powerpoint/2010/main" val="34091129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10">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4213" y="1358795"/>
            <a:ext cx="8116887" cy="1335591"/>
          </a:xfrm>
        </p:spPr>
        <p:txBody>
          <a:bodyPr wrap="square" lIns="0" tIns="0" rIns="0" bIns="0" rtlCol="0" anchor="b" anchorCtr="0">
            <a:noAutofit/>
          </a:bodyPr>
          <a:lstStyle>
            <a:lvl1pPr>
              <a:defRPr lang="en-US" sz="2400" spc="0" dirty="0">
                <a:solidFill>
                  <a:schemeClr val="bg1"/>
                </a:solidFill>
                <a:latin typeface="+mj-lt"/>
                <a:ea typeface="+mn-ea"/>
                <a:cs typeface="+mn-cs"/>
              </a:defRPr>
            </a:lvl1pPr>
          </a:lstStyle>
          <a:p>
            <a:pPr marL="0" lvl="0" defTabSz="914103">
              <a:spcBef>
                <a:spcPct val="0"/>
              </a:spcBef>
            </a:pPr>
            <a:r>
              <a:rPr lang="de-DE"/>
              <a:t>title</a:t>
            </a:r>
            <a:endParaRPr lang="en-US"/>
          </a:p>
        </p:txBody>
      </p:sp>
      <p:sp>
        <p:nvSpPr>
          <p:cNvPr id="3" name="Subtitle 2"/>
          <p:cNvSpPr>
            <a:spLocks noGrp="1"/>
          </p:cNvSpPr>
          <p:nvPr>
            <p:ph type="subTitle" idx="1" hasCustomPrompt="1"/>
          </p:nvPr>
        </p:nvSpPr>
        <p:spPr>
          <a:xfrm>
            <a:off x="684213" y="2732486"/>
            <a:ext cx="8116887" cy="1503854"/>
          </a:xfrm>
        </p:spPr>
        <p:txBody>
          <a:bodyPr vert="horz" wrap="square" lIns="0" tIns="0" rIns="0" bIns="0" rtlCol="0" anchor="t" anchorCtr="0">
            <a:noAutofit/>
          </a:bodyPr>
          <a:lstStyle>
            <a:lvl1pPr>
              <a:lnSpc>
                <a:spcPct val="100000"/>
              </a:lnSpc>
              <a:defRPr lang="en-US" sz="900" cap="all" spc="0" baseline="0" dirty="0">
                <a:solidFill>
                  <a:schemeClr val="bg1"/>
                </a:solidFill>
                <a:latin typeface="+mj-lt"/>
                <a:cs typeface="Arial" pitchFamily="34" charset="0"/>
              </a:defRPr>
            </a:lvl1pPr>
          </a:lstStyle>
          <a:p>
            <a:r>
              <a:rPr lang="en-US"/>
              <a:t>Name surname | position department | date</a:t>
            </a:r>
          </a:p>
        </p:txBody>
      </p:sp>
      <p:sp>
        <p:nvSpPr>
          <p:cNvPr id="20" name="Textfeld 19">
            <a:extLst>
              <a:ext uri="{FF2B5EF4-FFF2-40B4-BE49-F238E27FC236}">
                <a16:creationId xmlns:a16="http://schemas.microsoft.com/office/drawing/2014/main" id="{729BDCAE-6710-1678-5AC3-706A77EE79A6}"/>
              </a:ext>
            </a:extLst>
          </p:cNvPr>
          <p:cNvSpPr txBox="1"/>
          <p:nvPr userDrawn="1"/>
        </p:nvSpPr>
        <p:spPr>
          <a:xfrm>
            <a:off x="8379417" y="4452668"/>
            <a:ext cx="431208" cy="153888"/>
          </a:xfrm>
          <a:prstGeom prst="rect">
            <a:avLst/>
          </a:prstGeom>
        </p:spPr>
        <p:txBody>
          <a:bodyPr wrap="none" lIns="0" tIns="0" rIns="0" bIns="0" rtlCol="0" anchor="ctr">
            <a:spAutoFit/>
          </a:bodyPr>
          <a:lstStyle/>
          <a:p>
            <a:pPr marL="0" indent="0" algn="r">
              <a:lnSpc>
                <a:spcPct val="100000"/>
              </a:lnSpc>
              <a:buNone/>
            </a:pPr>
            <a:r>
              <a:rPr lang="en-GB" sz="1000" b="0" cap="none" baseline="0">
                <a:solidFill>
                  <a:schemeClr val="bg1"/>
                </a:solidFill>
              </a:rPr>
              <a:t>epo.org</a:t>
            </a:r>
          </a:p>
        </p:txBody>
      </p:sp>
      <p:cxnSp>
        <p:nvCxnSpPr>
          <p:cNvPr id="24" name="Gerader Verbinder 23">
            <a:extLst>
              <a:ext uri="{FF2B5EF4-FFF2-40B4-BE49-F238E27FC236}">
                <a16:creationId xmlns:a16="http://schemas.microsoft.com/office/drawing/2014/main" id="{82EB119C-33EF-6385-B4B9-15B962CD3261}"/>
              </a:ext>
            </a:extLst>
          </p:cNvPr>
          <p:cNvCxnSpPr>
            <a:cxnSpLocks/>
          </p:cNvCxnSpPr>
          <p:nvPr userDrawn="1"/>
        </p:nvCxnSpPr>
        <p:spPr>
          <a:xfrm>
            <a:off x="684213" y="2693196"/>
            <a:ext cx="8116887" cy="0"/>
          </a:xfrm>
          <a:prstGeom prst="line">
            <a:avLst/>
          </a:prstGeom>
          <a:ln w="6350">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4" name="EPO LOGO-50 Years EPC-2-white-01.png" descr="EPO LOGO-50 Years EPC-2-white-01.png">
            <a:extLst>
              <a:ext uri="{FF2B5EF4-FFF2-40B4-BE49-F238E27FC236}">
                <a16:creationId xmlns:a16="http://schemas.microsoft.com/office/drawing/2014/main" id="{8CD3FBEA-A50A-07F3-64FE-5D8F366D8133}"/>
              </a:ext>
            </a:extLst>
          </p:cNvPr>
          <p:cNvPicPr>
            <a:picLocks noChangeAspect="1"/>
          </p:cNvPicPr>
          <p:nvPr userDrawn="1"/>
        </p:nvPicPr>
        <p:blipFill>
          <a:blip r:embed="rId3"/>
          <a:stretch>
            <a:fillRect/>
          </a:stretch>
        </p:blipFill>
        <p:spPr>
          <a:xfrm>
            <a:off x="335757" y="336110"/>
            <a:ext cx="1972800" cy="354277"/>
          </a:xfrm>
          <a:prstGeom prst="rect">
            <a:avLst/>
          </a:prstGeom>
          <a:ln w="12700">
            <a:miter lim="400000"/>
          </a:ln>
        </p:spPr>
      </p:pic>
    </p:spTree>
    <p:extLst>
      <p:ext uri="{BB962C8B-B14F-4D97-AF65-F5344CB8AC3E}">
        <p14:creationId xmlns:p14="http://schemas.microsoft.com/office/powerpoint/2010/main" val="21007138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1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4213" y="1358795"/>
            <a:ext cx="8116887" cy="1335591"/>
          </a:xfrm>
        </p:spPr>
        <p:txBody>
          <a:bodyPr wrap="square" lIns="0" tIns="0" rIns="0" bIns="0" rtlCol="0" anchor="b" anchorCtr="0">
            <a:noAutofit/>
          </a:bodyPr>
          <a:lstStyle>
            <a:lvl1pPr>
              <a:defRPr lang="en-US" sz="2400" spc="0" dirty="0">
                <a:solidFill>
                  <a:schemeClr val="bg1"/>
                </a:solidFill>
                <a:latin typeface="+mj-lt"/>
                <a:ea typeface="+mn-ea"/>
                <a:cs typeface="+mn-cs"/>
              </a:defRPr>
            </a:lvl1pPr>
          </a:lstStyle>
          <a:p>
            <a:pPr marL="0" lvl="0" defTabSz="914103">
              <a:spcBef>
                <a:spcPct val="0"/>
              </a:spcBef>
            </a:pPr>
            <a:r>
              <a:rPr lang="de-DE"/>
              <a:t>title</a:t>
            </a:r>
            <a:endParaRPr lang="en-US"/>
          </a:p>
        </p:txBody>
      </p:sp>
      <p:sp>
        <p:nvSpPr>
          <p:cNvPr id="3" name="Subtitle 2"/>
          <p:cNvSpPr>
            <a:spLocks noGrp="1"/>
          </p:cNvSpPr>
          <p:nvPr>
            <p:ph type="subTitle" idx="1" hasCustomPrompt="1"/>
          </p:nvPr>
        </p:nvSpPr>
        <p:spPr>
          <a:xfrm>
            <a:off x="684213" y="2732486"/>
            <a:ext cx="8116887" cy="1503854"/>
          </a:xfrm>
        </p:spPr>
        <p:txBody>
          <a:bodyPr vert="horz" wrap="square" lIns="0" tIns="0" rIns="0" bIns="0" rtlCol="0" anchor="t" anchorCtr="0">
            <a:noAutofit/>
          </a:bodyPr>
          <a:lstStyle>
            <a:lvl1pPr>
              <a:lnSpc>
                <a:spcPct val="100000"/>
              </a:lnSpc>
              <a:defRPr lang="en-US" sz="900" cap="all" spc="0" baseline="0" dirty="0">
                <a:solidFill>
                  <a:schemeClr val="bg1"/>
                </a:solidFill>
                <a:latin typeface="+mj-lt"/>
                <a:cs typeface="Arial" pitchFamily="34" charset="0"/>
              </a:defRPr>
            </a:lvl1pPr>
          </a:lstStyle>
          <a:p>
            <a:r>
              <a:rPr lang="en-US"/>
              <a:t>Name surname | position department | date</a:t>
            </a:r>
          </a:p>
        </p:txBody>
      </p:sp>
      <p:sp>
        <p:nvSpPr>
          <p:cNvPr id="20" name="Textfeld 19">
            <a:extLst>
              <a:ext uri="{FF2B5EF4-FFF2-40B4-BE49-F238E27FC236}">
                <a16:creationId xmlns:a16="http://schemas.microsoft.com/office/drawing/2014/main" id="{729BDCAE-6710-1678-5AC3-706A77EE79A6}"/>
              </a:ext>
            </a:extLst>
          </p:cNvPr>
          <p:cNvSpPr txBox="1"/>
          <p:nvPr userDrawn="1"/>
        </p:nvSpPr>
        <p:spPr>
          <a:xfrm>
            <a:off x="8379417" y="4452668"/>
            <a:ext cx="431208" cy="153888"/>
          </a:xfrm>
          <a:prstGeom prst="rect">
            <a:avLst/>
          </a:prstGeom>
        </p:spPr>
        <p:txBody>
          <a:bodyPr wrap="none" lIns="0" tIns="0" rIns="0" bIns="0" rtlCol="0" anchor="ctr">
            <a:spAutoFit/>
          </a:bodyPr>
          <a:lstStyle/>
          <a:p>
            <a:pPr marL="0" indent="0" algn="r">
              <a:lnSpc>
                <a:spcPct val="100000"/>
              </a:lnSpc>
              <a:buNone/>
            </a:pPr>
            <a:r>
              <a:rPr lang="en-GB" sz="1000" b="0" cap="none" baseline="0">
                <a:solidFill>
                  <a:schemeClr val="bg1"/>
                </a:solidFill>
              </a:rPr>
              <a:t>epo.org</a:t>
            </a:r>
          </a:p>
        </p:txBody>
      </p:sp>
      <p:cxnSp>
        <p:nvCxnSpPr>
          <p:cNvPr id="24" name="Gerader Verbinder 23">
            <a:extLst>
              <a:ext uri="{FF2B5EF4-FFF2-40B4-BE49-F238E27FC236}">
                <a16:creationId xmlns:a16="http://schemas.microsoft.com/office/drawing/2014/main" id="{82EB119C-33EF-6385-B4B9-15B962CD3261}"/>
              </a:ext>
            </a:extLst>
          </p:cNvPr>
          <p:cNvCxnSpPr>
            <a:cxnSpLocks/>
          </p:cNvCxnSpPr>
          <p:nvPr userDrawn="1"/>
        </p:nvCxnSpPr>
        <p:spPr>
          <a:xfrm>
            <a:off x="684213" y="2693196"/>
            <a:ext cx="8116887" cy="0"/>
          </a:xfrm>
          <a:prstGeom prst="line">
            <a:avLst/>
          </a:prstGeom>
          <a:ln w="6350">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4" name="EPO LOGO-50 Years EPC-2-white-01.png" descr="EPO LOGO-50 Years EPC-2-white-01.png">
            <a:extLst>
              <a:ext uri="{FF2B5EF4-FFF2-40B4-BE49-F238E27FC236}">
                <a16:creationId xmlns:a16="http://schemas.microsoft.com/office/drawing/2014/main" id="{F1AC705D-EDE5-C5DA-88FB-C96AB5FFAD8A}"/>
              </a:ext>
            </a:extLst>
          </p:cNvPr>
          <p:cNvPicPr>
            <a:picLocks noChangeAspect="1"/>
          </p:cNvPicPr>
          <p:nvPr userDrawn="1"/>
        </p:nvPicPr>
        <p:blipFill>
          <a:blip r:embed="rId3"/>
          <a:stretch>
            <a:fillRect/>
          </a:stretch>
        </p:blipFill>
        <p:spPr>
          <a:xfrm>
            <a:off x="335757" y="336110"/>
            <a:ext cx="1972800" cy="354277"/>
          </a:xfrm>
          <a:prstGeom prst="rect">
            <a:avLst/>
          </a:prstGeom>
          <a:ln w="12700">
            <a:miter lim="400000"/>
          </a:ln>
        </p:spPr>
      </p:pic>
    </p:spTree>
    <p:extLst>
      <p:ext uri="{BB962C8B-B14F-4D97-AF65-F5344CB8AC3E}">
        <p14:creationId xmlns:p14="http://schemas.microsoft.com/office/powerpoint/2010/main" val="12497939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12">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4213" y="1358795"/>
            <a:ext cx="8116887" cy="1335591"/>
          </a:xfrm>
        </p:spPr>
        <p:txBody>
          <a:bodyPr wrap="square" lIns="0" tIns="0" rIns="0" bIns="0" rtlCol="0" anchor="b" anchorCtr="0">
            <a:noAutofit/>
          </a:bodyPr>
          <a:lstStyle>
            <a:lvl1pPr>
              <a:defRPr lang="en-US" sz="2400" spc="0" dirty="0">
                <a:solidFill>
                  <a:schemeClr val="tx1"/>
                </a:solidFill>
                <a:latin typeface="+mn-lt"/>
                <a:ea typeface="+mn-ea"/>
                <a:cs typeface="+mn-cs"/>
              </a:defRPr>
            </a:lvl1pPr>
          </a:lstStyle>
          <a:p>
            <a:pPr marL="0" lvl="0" defTabSz="914103">
              <a:spcBef>
                <a:spcPct val="0"/>
              </a:spcBef>
            </a:pPr>
            <a:r>
              <a:rPr lang="de-DE"/>
              <a:t>title</a:t>
            </a:r>
            <a:endParaRPr lang="en-US"/>
          </a:p>
        </p:txBody>
      </p:sp>
      <p:sp>
        <p:nvSpPr>
          <p:cNvPr id="3" name="Subtitle 2"/>
          <p:cNvSpPr>
            <a:spLocks noGrp="1"/>
          </p:cNvSpPr>
          <p:nvPr>
            <p:ph type="subTitle" idx="1" hasCustomPrompt="1"/>
          </p:nvPr>
        </p:nvSpPr>
        <p:spPr>
          <a:xfrm>
            <a:off x="684213" y="2732486"/>
            <a:ext cx="8116887" cy="1503854"/>
          </a:xfrm>
        </p:spPr>
        <p:txBody>
          <a:bodyPr vert="horz" wrap="square" lIns="0" tIns="0" rIns="0" bIns="0" rtlCol="0" anchor="t" anchorCtr="0">
            <a:noAutofit/>
          </a:bodyPr>
          <a:lstStyle>
            <a:lvl1pPr>
              <a:lnSpc>
                <a:spcPct val="100000"/>
              </a:lnSpc>
              <a:defRPr lang="en-US" sz="900" cap="all" spc="0" baseline="0" dirty="0">
                <a:solidFill>
                  <a:schemeClr val="tx1"/>
                </a:solidFill>
                <a:latin typeface="+mj-lt"/>
                <a:cs typeface="Arial" pitchFamily="34" charset="0"/>
              </a:defRPr>
            </a:lvl1pPr>
          </a:lstStyle>
          <a:p>
            <a:r>
              <a:rPr lang="en-US"/>
              <a:t>Name surname | position department | date</a:t>
            </a:r>
          </a:p>
        </p:txBody>
      </p:sp>
      <p:sp>
        <p:nvSpPr>
          <p:cNvPr id="20" name="Textfeld 19">
            <a:extLst>
              <a:ext uri="{FF2B5EF4-FFF2-40B4-BE49-F238E27FC236}">
                <a16:creationId xmlns:a16="http://schemas.microsoft.com/office/drawing/2014/main" id="{729BDCAE-6710-1678-5AC3-706A77EE79A6}"/>
              </a:ext>
            </a:extLst>
          </p:cNvPr>
          <p:cNvSpPr txBox="1"/>
          <p:nvPr userDrawn="1"/>
        </p:nvSpPr>
        <p:spPr>
          <a:xfrm>
            <a:off x="8379417" y="4452668"/>
            <a:ext cx="431208" cy="153888"/>
          </a:xfrm>
          <a:prstGeom prst="rect">
            <a:avLst/>
          </a:prstGeom>
        </p:spPr>
        <p:txBody>
          <a:bodyPr wrap="none" lIns="0" tIns="0" rIns="0" bIns="0" rtlCol="0" anchor="ctr">
            <a:spAutoFit/>
          </a:bodyPr>
          <a:lstStyle/>
          <a:p>
            <a:pPr marL="0" indent="0" algn="r">
              <a:lnSpc>
                <a:spcPct val="100000"/>
              </a:lnSpc>
              <a:buNone/>
            </a:pPr>
            <a:r>
              <a:rPr lang="en-GB" sz="1000" b="0" cap="none" baseline="0">
                <a:solidFill>
                  <a:schemeClr val="tx2"/>
                </a:solidFill>
              </a:rPr>
              <a:t>epo.org</a:t>
            </a:r>
          </a:p>
        </p:txBody>
      </p:sp>
      <p:cxnSp>
        <p:nvCxnSpPr>
          <p:cNvPr id="24" name="Gerader Verbinder 23">
            <a:extLst>
              <a:ext uri="{FF2B5EF4-FFF2-40B4-BE49-F238E27FC236}">
                <a16:creationId xmlns:a16="http://schemas.microsoft.com/office/drawing/2014/main" id="{82EB119C-33EF-6385-B4B9-15B962CD3261}"/>
              </a:ext>
            </a:extLst>
          </p:cNvPr>
          <p:cNvCxnSpPr>
            <a:cxnSpLocks/>
          </p:cNvCxnSpPr>
          <p:nvPr userDrawn="1"/>
        </p:nvCxnSpPr>
        <p:spPr>
          <a:xfrm>
            <a:off x="684213" y="2693196"/>
            <a:ext cx="8116887" cy="0"/>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 name="Gerader Verbinder 6">
            <a:extLst>
              <a:ext uri="{FF2B5EF4-FFF2-40B4-BE49-F238E27FC236}">
                <a16:creationId xmlns:a16="http://schemas.microsoft.com/office/drawing/2014/main" id="{CF869866-9C2A-BF79-CA16-02A1F52EE8FC}"/>
              </a:ext>
            </a:extLst>
          </p:cNvPr>
          <p:cNvCxnSpPr>
            <a:cxnSpLocks/>
          </p:cNvCxnSpPr>
          <p:nvPr userDrawn="1"/>
        </p:nvCxnSpPr>
        <p:spPr>
          <a:xfrm>
            <a:off x="1104900" y="678110"/>
            <a:ext cx="7696200" cy="0"/>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37509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a:t>Click to edit Master title style</a:t>
            </a:r>
          </a:p>
        </p:txBody>
      </p:sp>
      <p:sp>
        <p:nvSpPr>
          <p:cNvPr id="5" name="Footer Placeholder 4"/>
          <p:cNvSpPr>
            <a:spLocks noGrp="1"/>
          </p:cNvSpPr>
          <p:nvPr>
            <p:ph type="ftr" sz="quarter" idx="11"/>
          </p:nvPr>
        </p:nvSpPr>
        <p:spPr>
          <a:xfrm>
            <a:off x="3401101" y="481662"/>
            <a:ext cx="5400000" cy="167675"/>
          </a:xfrm>
          <a:prstGeom prst="rect">
            <a:avLst/>
          </a:prstGeom>
        </p:spPr>
        <p:txBody>
          <a:bodyPr wrap="none" lIns="0" tIns="0" rIns="0" bIns="0" rtlCol="0" anchor="ctr">
            <a:noAutofit/>
          </a:bodyPr>
          <a:lstStyle>
            <a:lvl1pPr>
              <a:defRPr lang="de-DE" smtClean="0"/>
            </a:lvl1pPr>
          </a:lstStyle>
          <a:p>
            <a:r>
              <a:rPr lang="en-US"/>
              <a:t>Header</a:t>
            </a:r>
            <a:endParaRPr lang="de-DE"/>
          </a:p>
        </p:txBody>
      </p:sp>
      <p:sp>
        <p:nvSpPr>
          <p:cNvPr id="6" name="Slide Number Placeholder 5"/>
          <p:cNvSpPr>
            <a:spLocks noGrp="1"/>
          </p:cNvSpPr>
          <p:nvPr>
            <p:ph type="sldNum" sz="quarter" idx="12"/>
          </p:nvPr>
        </p:nvSpPr>
        <p:spPr>
          <a:xfrm>
            <a:off x="8261101" y="4640518"/>
            <a:ext cx="540000" cy="123111"/>
          </a:xfrm>
          <a:prstGeom prst="rect">
            <a:avLst/>
          </a:prstGeom>
        </p:spPr>
        <p:txBody>
          <a:bodyPr vert="horz" wrap="square" lIns="0" tIns="0" rIns="0" bIns="0" rtlCol="0" anchor="ctr">
            <a:spAutoFit/>
          </a:bodyPr>
          <a:lstStyle>
            <a:lvl1pPr>
              <a:defRPr lang="en-GB" smtClean="0"/>
            </a:lvl1pPr>
          </a:lstStyle>
          <a:p>
            <a:fld id="{B6EAC15D-B94B-4B86-ABD3-3EDECDB333F5}" type="slidenum">
              <a:rPr lang="de-DE" smtClean="0"/>
              <a:pPr/>
              <a:t>‹#›</a:t>
            </a:fld>
            <a:endParaRPr lang="de-DE"/>
          </a:p>
        </p:txBody>
      </p:sp>
      <p:sp>
        <p:nvSpPr>
          <p:cNvPr id="7" name="Textfeld 6">
            <a:extLst>
              <a:ext uri="{FF2B5EF4-FFF2-40B4-BE49-F238E27FC236}">
                <a16:creationId xmlns:a16="http://schemas.microsoft.com/office/drawing/2014/main" id="{158E7A34-8711-2493-68BA-16C316D70574}"/>
              </a:ext>
            </a:extLst>
          </p:cNvPr>
          <p:cNvSpPr txBox="1"/>
          <p:nvPr userDrawn="1"/>
        </p:nvSpPr>
        <p:spPr>
          <a:xfrm>
            <a:off x="8369893" y="687351"/>
            <a:ext cx="431208" cy="153888"/>
          </a:xfrm>
          <a:prstGeom prst="rect">
            <a:avLst/>
          </a:prstGeom>
        </p:spPr>
        <p:txBody>
          <a:bodyPr wrap="none" lIns="0" tIns="0" rIns="0" bIns="0" rtlCol="0" anchor="ctr">
            <a:spAutoFit/>
          </a:bodyPr>
          <a:lstStyle/>
          <a:p>
            <a:pPr marL="0" indent="0" algn="r">
              <a:lnSpc>
                <a:spcPct val="100000"/>
              </a:lnSpc>
              <a:buNone/>
            </a:pPr>
            <a:r>
              <a:rPr lang="en-GB" sz="1000" b="0" cap="none" baseline="0">
                <a:solidFill>
                  <a:schemeClr val="tx2"/>
                </a:solidFill>
              </a:rPr>
              <a:t>epo.org</a:t>
            </a:r>
          </a:p>
        </p:txBody>
      </p:sp>
      <p:cxnSp>
        <p:nvCxnSpPr>
          <p:cNvPr id="9" name="Gerader Verbinder 8">
            <a:extLst>
              <a:ext uri="{FF2B5EF4-FFF2-40B4-BE49-F238E27FC236}">
                <a16:creationId xmlns:a16="http://schemas.microsoft.com/office/drawing/2014/main" id="{48A120DA-BC2D-9678-15F4-8D7B09E02FD7}"/>
              </a:ext>
            </a:extLst>
          </p:cNvPr>
          <p:cNvCxnSpPr>
            <a:cxnSpLocks/>
          </p:cNvCxnSpPr>
          <p:nvPr userDrawn="1"/>
        </p:nvCxnSpPr>
        <p:spPr>
          <a:xfrm>
            <a:off x="1104900" y="678110"/>
            <a:ext cx="7696200" cy="0"/>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4" name="Gruppieren 3">
            <a:extLst>
              <a:ext uri="{FF2B5EF4-FFF2-40B4-BE49-F238E27FC236}">
                <a16:creationId xmlns:a16="http://schemas.microsoft.com/office/drawing/2014/main" id="{4C7123F5-C72F-0CB6-E917-DA56ADEC7A15}"/>
              </a:ext>
            </a:extLst>
          </p:cNvPr>
          <p:cNvGrpSpPr/>
          <p:nvPr userDrawn="1"/>
        </p:nvGrpSpPr>
        <p:grpSpPr>
          <a:xfrm>
            <a:off x="0" y="4869074"/>
            <a:ext cx="9144000" cy="274426"/>
            <a:chOff x="0" y="4869074"/>
            <a:chExt cx="9144000" cy="274426"/>
          </a:xfrm>
        </p:grpSpPr>
        <p:sp>
          <p:nvSpPr>
            <p:cNvPr id="8" name="Rechteck 7">
              <a:extLst>
                <a:ext uri="{FF2B5EF4-FFF2-40B4-BE49-F238E27FC236}">
                  <a16:creationId xmlns:a16="http://schemas.microsoft.com/office/drawing/2014/main" id="{FF9C4199-C6AC-73B2-7D11-7A29B0AB8142}"/>
                </a:ext>
              </a:extLst>
            </p:cNvPr>
            <p:cNvSpPr/>
            <p:nvPr userDrawn="1"/>
          </p:nvSpPr>
          <p:spPr>
            <a:xfrm>
              <a:off x="0" y="4891500"/>
              <a:ext cx="9144000" cy="25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kern="1200">
                <a:solidFill>
                  <a:schemeClr val="tx1"/>
                </a:solidFill>
                <a:latin typeface="+mn-lt"/>
                <a:ea typeface="+mn-ea"/>
                <a:cs typeface="+mn-cs"/>
              </a:endParaRPr>
            </a:p>
          </p:txBody>
        </p:sp>
        <p:cxnSp>
          <p:nvCxnSpPr>
            <p:cNvPr id="10" name="Gerader Verbinder 9">
              <a:extLst>
                <a:ext uri="{FF2B5EF4-FFF2-40B4-BE49-F238E27FC236}">
                  <a16:creationId xmlns:a16="http://schemas.microsoft.com/office/drawing/2014/main" id="{C4C58663-3FD8-5259-92CD-F11FEEFD3C23}"/>
                </a:ext>
              </a:extLst>
            </p:cNvPr>
            <p:cNvCxnSpPr>
              <a:cxnSpLocks/>
            </p:cNvCxnSpPr>
            <p:nvPr userDrawn="1"/>
          </p:nvCxnSpPr>
          <p:spPr>
            <a:xfrm>
              <a:off x="0" y="4869074"/>
              <a:ext cx="9144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9710678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a:t>Click to edit Master title style</a:t>
            </a:r>
          </a:p>
        </p:txBody>
      </p:sp>
      <p:sp>
        <p:nvSpPr>
          <p:cNvPr id="3" name="Content Placeholder 2"/>
          <p:cNvSpPr>
            <a:spLocks noGrp="1"/>
          </p:cNvSpPr>
          <p:nvPr>
            <p:ph idx="1" hasCustomPrompt="1"/>
          </p:nvPr>
        </p:nvSpPr>
        <p:spPr/>
        <p:txBody>
          <a:bodyPr/>
          <a:lstStyle/>
          <a:p>
            <a:pPr marL="144000" indent="-144000" defTabSz="914126"/>
            <a:r>
              <a:rPr lang="en-US"/>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p:cNvSpPr>
            <a:spLocks noGrp="1"/>
          </p:cNvSpPr>
          <p:nvPr>
            <p:ph type="ftr" sz="quarter" idx="11"/>
          </p:nvPr>
        </p:nvSpPr>
        <p:spPr>
          <a:xfrm>
            <a:off x="3401101" y="481662"/>
            <a:ext cx="5400000" cy="167675"/>
          </a:xfrm>
          <a:prstGeom prst="rect">
            <a:avLst/>
          </a:prstGeom>
        </p:spPr>
        <p:txBody>
          <a:bodyPr wrap="none" lIns="0" tIns="0" rIns="0" bIns="0" rtlCol="0" anchor="ctr">
            <a:noAutofit/>
          </a:bodyPr>
          <a:lstStyle>
            <a:lvl1pPr>
              <a:defRPr lang="de-DE" smtClean="0"/>
            </a:lvl1pPr>
          </a:lstStyle>
          <a:p>
            <a:r>
              <a:rPr lang="en-US"/>
              <a:t>Header</a:t>
            </a:r>
            <a:endParaRPr lang="de-DE"/>
          </a:p>
        </p:txBody>
      </p:sp>
      <p:sp>
        <p:nvSpPr>
          <p:cNvPr id="6" name="Slide Number Placeholder 5"/>
          <p:cNvSpPr>
            <a:spLocks noGrp="1"/>
          </p:cNvSpPr>
          <p:nvPr>
            <p:ph type="sldNum" sz="quarter" idx="12"/>
          </p:nvPr>
        </p:nvSpPr>
        <p:spPr>
          <a:xfrm>
            <a:off x="8261101" y="4640518"/>
            <a:ext cx="540000" cy="123111"/>
          </a:xfrm>
          <a:prstGeom prst="rect">
            <a:avLst/>
          </a:prstGeom>
        </p:spPr>
        <p:txBody>
          <a:bodyPr vert="horz" wrap="square" lIns="0" tIns="0" rIns="0" bIns="0" rtlCol="0" anchor="ctr">
            <a:spAutoFit/>
          </a:bodyPr>
          <a:lstStyle>
            <a:lvl1pPr>
              <a:defRPr lang="en-GB" smtClean="0"/>
            </a:lvl1pPr>
          </a:lstStyle>
          <a:p>
            <a:fld id="{B6EAC15D-B94B-4B86-ABD3-3EDECDB333F5}" type="slidenum">
              <a:rPr lang="de-DE" smtClean="0"/>
              <a:pPr/>
              <a:t>‹#›</a:t>
            </a:fld>
            <a:endParaRPr lang="de-DE"/>
          </a:p>
        </p:txBody>
      </p:sp>
      <p:sp>
        <p:nvSpPr>
          <p:cNvPr id="7" name="Textfeld 6">
            <a:extLst>
              <a:ext uri="{FF2B5EF4-FFF2-40B4-BE49-F238E27FC236}">
                <a16:creationId xmlns:a16="http://schemas.microsoft.com/office/drawing/2014/main" id="{158E7A34-8711-2493-68BA-16C316D70574}"/>
              </a:ext>
            </a:extLst>
          </p:cNvPr>
          <p:cNvSpPr txBox="1"/>
          <p:nvPr userDrawn="1"/>
        </p:nvSpPr>
        <p:spPr>
          <a:xfrm>
            <a:off x="8369893" y="687351"/>
            <a:ext cx="431208" cy="153888"/>
          </a:xfrm>
          <a:prstGeom prst="rect">
            <a:avLst/>
          </a:prstGeom>
        </p:spPr>
        <p:txBody>
          <a:bodyPr wrap="none" lIns="0" tIns="0" rIns="0" bIns="0" rtlCol="0" anchor="ctr">
            <a:spAutoFit/>
          </a:bodyPr>
          <a:lstStyle/>
          <a:p>
            <a:pPr marL="0" indent="0" algn="r">
              <a:lnSpc>
                <a:spcPct val="100000"/>
              </a:lnSpc>
              <a:buNone/>
            </a:pPr>
            <a:r>
              <a:rPr lang="en-GB" sz="1000" b="0" cap="none" baseline="0">
                <a:solidFill>
                  <a:schemeClr val="tx2"/>
                </a:solidFill>
              </a:rPr>
              <a:t>epo.org</a:t>
            </a:r>
          </a:p>
        </p:txBody>
      </p:sp>
      <p:cxnSp>
        <p:nvCxnSpPr>
          <p:cNvPr id="9" name="Gerader Verbinder 8">
            <a:extLst>
              <a:ext uri="{FF2B5EF4-FFF2-40B4-BE49-F238E27FC236}">
                <a16:creationId xmlns:a16="http://schemas.microsoft.com/office/drawing/2014/main" id="{48A120DA-BC2D-9678-15F4-8D7B09E02FD7}"/>
              </a:ext>
            </a:extLst>
          </p:cNvPr>
          <p:cNvCxnSpPr>
            <a:cxnSpLocks/>
          </p:cNvCxnSpPr>
          <p:nvPr userDrawn="1"/>
        </p:nvCxnSpPr>
        <p:spPr>
          <a:xfrm>
            <a:off x="1104900" y="678110"/>
            <a:ext cx="7696200" cy="0"/>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14" name="Gruppieren 13">
            <a:extLst>
              <a:ext uri="{FF2B5EF4-FFF2-40B4-BE49-F238E27FC236}">
                <a16:creationId xmlns:a16="http://schemas.microsoft.com/office/drawing/2014/main" id="{4E24297B-E90A-DBCD-7CF1-D8905905AF77}"/>
              </a:ext>
            </a:extLst>
          </p:cNvPr>
          <p:cNvGrpSpPr/>
          <p:nvPr userDrawn="1"/>
        </p:nvGrpSpPr>
        <p:grpSpPr>
          <a:xfrm>
            <a:off x="0" y="4869074"/>
            <a:ext cx="9144000" cy="274426"/>
            <a:chOff x="0" y="4869074"/>
            <a:chExt cx="9144000" cy="274426"/>
          </a:xfrm>
        </p:grpSpPr>
        <p:sp>
          <p:nvSpPr>
            <p:cNvPr id="15" name="Rechteck 14">
              <a:extLst>
                <a:ext uri="{FF2B5EF4-FFF2-40B4-BE49-F238E27FC236}">
                  <a16:creationId xmlns:a16="http://schemas.microsoft.com/office/drawing/2014/main" id="{3FFC302C-4D21-5D23-A91D-4947AAB3254D}"/>
                </a:ext>
              </a:extLst>
            </p:cNvPr>
            <p:cNvSpPr/>
            <p:nvPr userDrawn="1"/>
          </p:nvSpPr>
          <p:spPr>
            <a:xfrm>
              <a:off x="0" y="4891500"/>
              <a:ext cx="9144000" cy="25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kern="1200">
                <a:solidFill>
                  <a:schemeClr val="tx1"/>
                </a:solidFill>
                <a:latin typeface="+mn-lt"/>
                <a:ea typeface="+mn-ea"/>
                <a:cs typeface="+mn-cs"/>
              </a:endParaRPr>
            </a:p>
          </p:txBody>
        </p:sp>
        <p:cxnSp>
          <p:nvCxnSpPr>
            <p:cNvPr id="16" name="Gerader Verbinder 15">
              <a:extLst>
                <a:ext uri="{FF2B5EF4-FFF2-40B4-BE49-F238E27FC236}">
                  <a16:creationId xmlns:a16="http://schemas.microsoft.com/office/drawing/2014/main" id="{4DFEE82A-E409-6C0A-EADC-6ACCDCA39532}"/>
                </a:ext>
              </a:extLst>
            </p:cNvPr>
            <p:cNvCxnSpPr>
              <a:cxnSpLocks/>
            </p:cNvCxnSpPr>
            <p:nvPr userDrawn="1"/>
          </p:nvCxnSpPr>
          <p:spPr>
            <a:xfrm>
              <a:off x="0" y="4869074"/>
              <a:ext cx="9144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957028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6701" y="804213"/>
            <a:ext cx="8114400" cy="554400"/>
          </a:xfrm>
        </p:spPr>
        <p:txBody>
          <a:bodyPr vert="horz" lIns="0" tIns="0" rIns="0" bIns="0" rtlCol="0" anchor="b" anchorCtr="0">
            <a:noAutofit/>
          </a:bodyPr>
          <a:lstStyle>
            <a:lvl1pPr>
              <a:defRPr lang="en-US" dirty="0"/>
            </a:lvl1pPr>
          </a:lstStyle>
          <a:p>
            <a:pPr marL="0" lvl="0"/>
            <a:r>
              <a:rPr lang="en-GB"/>
              <a:t>Click to edit Master title style</a:t>
            </a:r>
            <a:endParaRPr lang="en-US"/>
          </a:p>
        </p:txBody>
      </p:sp>
      <p:sp>
        <p:nvSpPr>
          <p:cNvPr id="3" name="Content Placeholder 2"/>
          <p:cNvSpPr>
            <a:spLocks noGrp="1"/>
          </p:cNvSpPr>
          <p:nvPr>
            <p:ph sz="half" idx="1" hasCustomPrompt="1"/>
          </p:nvPr>
        </p:nvSpPr>
        <p:spPr>
          <a:xfrm>
            <a:off x="686701" y="1479553"/>
            <a:ext cx="3886200" cy="3106800"/>
          </a:xfrm>
        </p:spPr>
        <p:txBody>
          <a:bodyPr/>
          <a:lstStyle/>
          <a:p>
            <a:pPr marL="144000" indent="-144000" defTabSz="914126"/>
            <a:r>
              <a:rPr lang="en-US"/>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914901" y="1479553"/>
            <a:ext cx="3886200" cy="3106800"/>
          </a:xfrm>
        </p:spPr>
        <p:txBody>
          <a:bodyPr/>
          <a:lstStyle/>
          <a:p>
            <a:pPr marL="144000" indent="-144000" defTabSz="914126"/>
            <a:r>
              <a:rPr lang="en-US"/>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11"/>
          </p:nvPr>
        </p:nvSpPr>
        <p:spPr>
          <a:xfrm>
            <a:off x="3401101" y="481662"/>
            <a:ext cx="5400000" cy="167675"/>
          </a:xfrm>
          <a:prstGeom prst="rect">
            <a:avLst/>
          </a:prstGeom>
        </p:spPr>
        <p:txBody>
          <a:bodyPr wrap="none" lIns="0" tIns="0" rIns="0" bIns="0" rtlCol="0" anchor="ctr">
            <a:noAutofit/>
          </a:bodyPr>
          <a:lstStyle>
            <a:lvl1pPr>
              <a:defRPr lang="de-DE" smtClean="0"/>
            </a:lvl1pPr>
          </a:lstStyle>
          <a:p>
            <a:r>
              <a:rPr lang="en-US"/>
              <a:t>Header</a:t>
            </a:r>
            <a:endParaRPr lang="de-DE"/>
          </a:p>
        </p:txBody>
      </p:sp>
      <p:sp>
        <p:nvSpPr>
          <p:cNvPr id="7" name="Slide Number Placeholder 6"/>
          <p:cNvSpPr>
            <a:spLocks noGrp="1"/>
          </p:cNvSpPr>
          <p:nvPr>
            <p:ph type="sldNum" sz="quarter" idx="12"/>
          </p:nvPr>
        </p:nvSpPr>
        <p:spPr>
          <a:xfrm>
            <a:off x="8261101" y="4640518"/>
            <a:ext cx="540000" cy="123111"/>
          </a:xfrm>
          <a:prstGeom prst="rect">
            <a:avLst/>
          </a:prstGeom>
        </p:spPr>
        <p:txBody>
          <a:bodyPr vert="horz" wrap="square" lIns="0" tIns="0" rIns="0" bIns="0" rtlCol="0" anchor="ctr">
            <a:spAutoFit/>
          </a:bodyPr>
          <a:lstStyle>
            <a:lvl1pPr>
              <a:defRPr lang="de-DE" smtClean="0"/>
            </a:lvl1pPr>
          </a:lstStyle>
          <a:p>
            <a:fld id="{B6EAC15D-B94B-4B86-ABD3-3EDECDB333F5}" type="slidenum">
              <a:rPr lang="de-DE" smtClean="0"/>
              <a:pPr/>
              <a:t>‹#›</a:t>
            </a:fld>
            <a:endParaRPr lang="de-DE"/>
          </a:p>
        </p:txBody>
      </p:sp>
      <p:sp>
        <p:nvSpPr>
          <p:cNvPr id="8" name="Textfeld 7">
            <a:extLst>
              <a:ext uri="{FF2B5EF4-FFF2-40B4-BE49-F238E27FC236}">
                <a16:creationId xmlns:a16="http://schemas.microsoft.com/office/drawing/2014/main" id="{0E2E8E66-489E-32F7-42A1-41B5096D25F8}"/>
              </a:ext>
            </a:extLst>
          </p:cNvPr>
          <p:cNvSpPr txBox="1"/>
          <p:nvPr userDrawn="1"/>
        </p:nvSpPr>
        <p:spPr>
          <a:xfrm>
            <a:off x="8369893" y="687351"/>
            <a:ext cx="431208" cy="153888"/>
          </a:xfrm>
          <a:prstGeom prst="rect">
            <a:avLst/>
          </a:prstGeom>
        </p:spPr>
        <p:txBody>
          <a:bodyPr wrap="none" lIns="0" tIns="0" rIns="0" bIns="0" rtlCol="0" anchor="ctr">
            <a:spAutoFit/>
          </a:bodyPr>
          <a:lstStyle/>
          <a:p>
            <a:pPr marL="0" indent="0" algn="r">
              <a:lnSpc>
                <a:spcPct val="100000"/>
              </a:lnSpc>
              <a:buNone/>
            </a:pPr>
            <a:r>
              <a:rPr lang="en-GB" sz="1000" b="0" cap="none" baseline="0">
                <a:solidFill>
                  <a:schemeClr val="tx2"/>
                </a:solidFill>
              </a:rPr>
              <a:t>epo.org</a:t>
            </a:r>
          </a:p>
        </p:txBody>
      </p:sp>
      <p:cxnSp>
        <p:nvCxnSpPr>
          <p:cNvPr id="11" name="Gerader Verbinder 10">
            <a:extLst>
              <a:ext uri="{FF2B5EF4-FFF2-40B4-BE49-F238E27FC236}">
                <a16:creationId xmlns:a16="http://schemas.microsoft.com/office/drawing/2014/main" id="{68C71D9B-3390-74D0-E95D-7B30A72C7C3D}"/>
              </a:ext>
            </a:extLst>
          </p:cNvPr>
          <p:cNvCxnSpPr>
            <a:cxnSpLocks/>
          </p:cNvCxnSpPr>
          <p:nvPr userDrawn="1"/>
        </p:nvCxnSpPr>
        <p:spPr>
          <a:xfrm>
            <a:off x="1104900" y="678110"/>
            <a:ext cx="7696200" cy="0"/>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15" name="Gruppieren 14">
            <a:extLst>
              <a:ext uri="{FF2B5EF4-FFF2-40B4-BE49-F238E27FC236}">
                <a16:creationId xmlns:a16="http://schemas.microsoft.com/office/drawing/2014/main" id="{1B77D430-E87B-310B-E3BE-DBD1F33EF42D}"/>
              </a:ext>
            </a:extLst>
          </p:cNvPr>
          <p:cNvGrpSpPr/>
          <p:nvPr userDrawn="1"/>
        </p:nvGrpSpPr>
        <p:grpSpPr>
          <a:xfrm>
            <a:off x="0" y="4869074"/>
            <a:ext cx="9144000" cy="274426"/>
            <a:chOff x="0" y="4869074"/>
            <a:chExt cx="9144000" cy="274426"/>
          </a:xfrm>
        </p:grpSpPr>
        <p:sp>
          <p:nvSpPr>
            <p:cNvPr id="12" name="Rechteck 11">
              <a:extLst>
                <a:ext uri="{FF2B5EF4-FFF2-40B4-BE49-F238E27FC236}">
                  <a16:creationId xmlns:a16="http://schemas.microsoft.com/office/drawing/2014/main" id="{4C636938-5352-9AF5-9CB3-6B7E7256D7E8}"/>
                </a:ext>
              </a:extLst>
            </p:cNvPr>
            <p:cNvSpPr/>
            <p:nvPr userDrawn="1"/>
          </p:nvSpPr>
          <p:spPr>
            <a:xfrm>
              <a:off x="0" y="4891500"/>
              <a:ext cx="9144000" cy="25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kern="1200">
                <a:solidFill>
                  <a:schemeClr val="tx1"/>
                </a:solidFill>
                <a:latin typeface="+mn-lt"/>
                <a:ea typeface="+mn-ea"/>
                <a:cs typeface="+mn-cs"/>
              </a:endParaRPr>
            </a:p>
          </p:txBody>
        </p:sp>
        <p:cxnSp>
          <p:nvCxnSpPr>
            <p:cNvPr id="14" name="Gerader Verbinder 13">
              <a:extLst>
                <a:ext uri="{FF2B5EF4-FFF2-40B4-BE49-F238E27FC236}">
                  <a16:creationId xmlns:a16="http://schemas.microsoft.com/office/drawing/2014/main" id="{A1247BF3-92BC-7C54-37E6-3D3B4B175372}"/>
                </a:ext>
              </a:extLst>
            </p:cNvPr>
            <p:cNvCxnSpPr>
              <a:cxnSpLocks/>
            </p:cNvCxnSpPr>
            <p:nvPr userDrawn="1"/>
          </p:nvCxnSpPr>
          <p:spPr>
            <a:xfrm>
              <a:off x="0" y="4869074"/>
              <a:ext cx="9144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600536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_Picture 0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6701" y="804213"/>
            <a:ext cx="3888000" cy="554400"/>
          </a:xfrm>
        </p:spPr>
        <p:txBody>
          <a:bodyPr/>
          <a:lstStyle/>
          <a:p>
            <a:r>
              <a:rPr lang="en-GB"/>
              <a:t>Click to edit Master title style</a:t>
            </a:r>
            <a:endParaRPr lang="en-US"/>
          </a:p>
        </p:txBody>
      </p:sp>
      <p:sp>
        <p:nvSpPr>
          <p:cNvPr id="3" name="Content Placeholder 2"/>
          <p:cNvSpPr>
            <a:spLocks noGrp="1"/>
          </p:cNvSpPr>
          <p:nvPr>
            <p:ph idx="1" hasCustomPrompt="1"/>
          </p:nvPr>
        </p:nvSpPr>
        <p:spPr>
          <a:xfrm>
            <a:off x="686701" y="1479553"/>
            <a:ext cx="3888000" cy="3108322"/>
          </a:xfrm>
        </p:spPr>
        <p:txBody>
          <a:bodyPr/>
          <a:lstStyle/>
          <a:p>
            <a:pPr marL="144000" indent="-144000" defTabSz="914126"/>
            <a:r>
              <a:rPr lang="en-US"/>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p:cNvSpPr>
            <a:spLocks noGrp="1"/>
          </p:cNvSpPr>
          <p:nvPr>
            <p:ph type="ftr" sz="quarter" idx="11"/>
          </p:nvPr>
        </p:nvSpPr>
        <p:spPr>
          <a:xfrm>
            <a:off x="3401101" y="481662"/>
            <a:ext cx="5400000" cy="167675"/>
          </a:xfrm>
          <a:prstGeom prst="rect">
            <a:avLst/>
          </a:prstGeom>
        </p:spPr>
        <p:txBody>
          <a:bodyPr wrap="none" lIns="0" tIns="0" rIns="0" bIns="0" rtlCol="0" anchor="ctr">
            <a:noAutofit/>
          </a:bodyPr>
          <a:lstStyle>
            <a:lvl1pPr>
              <a:defRPr lang="de-DE" smtClean="0"/>
            </a:lvl1pPr>
          </a:lstStyle>
          <a:p>
            <a:r>
              <a:rPr lang="en-US"/>
              <a:t>Header</a:t>
            </a:r>
            <a:endParaRPr lang="de-DE"/>
          </a:p>
        </p:txBody>
      </p:sp>
      <p:sp>
        <p:nvSpPr>
          <p:cNvPr id="6" name="Slide Number Placeholder 5"/>
          <p:cNvSpPr>
            <a:spLocks noGrp="1"/>
          </p:cNvSpPr>
          <p:nvPr>
            <p:ph type="sldNum" sz="quarter" idx="12"/>
          </p:nvPr>
        </p:nvSpPr>
        <p:spPr>
          <a:xfrm>
            <a:off x="8261101" y="4640518"/>
            <a:ext cx="540000" cy="123111"/>
          </a:xfrm>
          <a:prstGeom prst="rect">
            <a:avLst/>
          </a:prstGeom>
        </p:spPr>
        <p:txBody>
          <a:bodyPr vert="horz" wrap="square" lIns="0" tIns="0" rIns="0" bIns="0" rtlCol="0" anchor="ctr">
            <a:spAutoFit/>
          </a:bodyPr>
          <a:lstStyle>
            <a:lvl1pPr>
              <a:defRPr lang="de-DE" smtClean="0"/>
            </a:lvl1pPr>
          </a:lstStyle>
          <a:p>
            <a:fld id="{B6EAC15D-B94B-4B86-ABD3-3EDECDB333F5}" type="slidenum">
              <a:rPr lang="de-DE" smtClean="0"/>
              <a:pPr/>
              <a:t>‹#›</a:t>
            </a:fld>
            <a:endParaRPr lang="de-DE"/>
          </a:p>
        </p:txBody>
      </p:sp>
      <p:sp>
        <p:nvSpPr>
          <p:cNvPr id="7" name="Textfeld 6">
            <a:extLst>
              <a:ext uri="{FF2B5EF4-FFF2-40B4-BE49-F238E27FC236}">
                <a16:creationId xmlns:a16="http://schemas.microsoft.com/office/drawing/2014/main" id="{158E7A34-8711-2493-68BA-16C316D70574}"/>
              </a:ext>
            </a:extLst>
          </p:cNvPr>
          <p:cNvSpPr txBox="1"/>
          <p:nvPr userDrawn="1"/>
        </p:nvSpPr>
        <p:spPr>
          <a:xfrm>
            <a:off x="8369893" y="687351"/>
            <a:ext cx="431208" cy="153888"/>
          </a:xfrm>
          <a:prstGeom prst="rect">
            <a:avLst/>
          </a:prstGeom>
        </p:spPr>
        <p:txBody>
          <a:bodyPr wrap="none" lIns="0" tIns="0" rIns="0" bIns="0" rtlCol="0" anchor="ctr">
            <a:spAutoFit/>
          </a:bodyPr>
          <a:lstStyle/>
          <a:p>
            <a:pPr marL="0" indent="0" algn="r">
              <a:lnSpc>
                <a:spcPct val="100000"/>
              </a:lnSpc>
              <a:buNone/>
            </a:pPr>
            <a:r>
              <a:rPr lang="en-GB" sz="1000" b="0" cap="none" baseline="0">
                <a:solidFill>
                  <a:schemeClr val="tx2"/>
                </a:solidFill>
              </a:rPr>
              <a:t>epo.org</a:t>
            </a:r>
          </a:p>
        </p:txBody>
      </p:sp>
      <p:sp>
        <p:nvSpPr>
          <p:cNvPr id="16" name="Bildplatzhalter 15">
            <a:extLst>
              <a:ext uri="{FF2B5EF4-FFF2-40B4-BE49-F238E27FC236}">
                <a16:creationId xmlns:a16="http://schemas.microsoft.com/office/drawing/2014/main" id="{FA933361-2A16-1071-85B6-0FD0AED8FDD0}"/>
              </a:ext>
            </a:extLst>
          </p:cNvPr>
          <p:cNvSpPr>
            <a:spLocks noGrp="1"/>
          </p:cNvSpPr>
          <p:nvPr>
            <p:ph type="pic" sz="quarter" idx="13" hasCustomPrompt="1"/>
          </p:nvPr>
        </p:nvSpPr>
        <p:spPr>
          <a:xfrm>
            <a:off x="4913101" y="1023939"/>
            <a:ext cx="3888000" cy="3563936"/>
          </a:xfrm>
          <a:gradFill>
            <a:gsLst>
              <a:gs pos="0">
                <a:schemeClr val="accent5"/>
              </a:gs>
              <a:gs pos="100000">
                <a:schemeClr val="accent4"/>
              </a:gs>
            </a:gsLst>
            <a:lin ang="18900000" scaled="1"/>
          </a:gradFill>
        </p:spPr>
        <p: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Insert picture by click or drag &amp; drop</a:t>
            </a:r>
          </a:p>
        </p:txBody>
      </p:sp>
      <p:cxnSp>
        <p:nvCxnSpPr>
          <p:cNvPr id="12" name="Gerader Verbinder 11">
            <a:extLst>
              <a:ext uri="{FF2B5EF4-FFF2-40B4-BE49-F238E27FC236}">
                <a16:creationId xmlns:a16="http://schemas.microsoft.com/office/drawing/2014/main" id="{F8157648-515A-D1B5-134E-DEC71E90FB48}"/>
              </a:ext>
            </a:extLst>
          </p:cNvPr>
          <p:cNvCxnSpPr>
            <a:cxnSpLocks/>
          </p:cNvCxnSpPr>
          <p:nvPr userDrawn="1"/>
        </p:nvCxnSpPr>
        <p:spPr>
          <a:xfrm>
            <a:off x="1104900" y="678110"/>
            <a:ext cx="7696200" cy="0"/>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4" name="Gruppieren 3">
            <a:extLst>
              <a:ext uri="{FF2B5EF4-FFF2-40B4-BE49-F238E27FC236}">
                <a16:creationId xmlns:a16="http://schemas.microsoft.com/office/drawing/2014/main" id="{3AC1BF25-E6D9-6B9F-26E5-02892A6DA4F9}"/>
              </a:ext>
            </a:extLst>
          </p:cNvPr>
          <p:cNvGrpSpPr/>
          <p:nvPr userDrawn="1"/>
        </p:nvGrpSpPr>
        <p:grpSpPr>
          <a:xfrm>
            <a:off x="0" y="4869074"/>
            <a:ext cx="9144000" cy="274426"/>
            <a:chOff x="0" y="4869074"/>
            <a:chExt cx="9144000" cy="274426"/>
          </a:xfrm>
        </p:grpSpPr>
        <p:sp>
          <p:nvSpPr>
            <p:cNvPr id="8" name="Rechteck 7">
              <a:extLst>
                <a:ext uri="{FF2B5EF4-FFF2-40B4-BE49-F238E27FC236}">
                  <a16:creationId xmlns:a16="http://schemas.microsoft.com/office/drawing/2014/main" id="{EE5865E5-01DF-3B09-ED88-724F1FAB44C3}"/>
                </a:ext>
              </a:extLst>
            </p:cNvPr>
            <p:cNvSpPr/>
            <p:nvPr userDrawn="1"/>
          </p:nvSpPr>
          <p:spPr>
            <a:xfrm>
              <a:off x="0" y="4891500"/>
              <a:ext cx="9144000" cy="25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kern="1200">
                <a:solidFill>
                  <a:schemeClr val="tx1"/>
                </a:solidFill>
                <a:latin typeface="+mn-lt"/>
                <a:ea typeface="+mn-ea"/>
                <a:cs typeface="+mn-cs"/>
              </a:endParaRPr>
            </a:p>
          </p:txBody>
        </p:sp>
        <p:cxnSp>
          <p:nvCxnSpPr>
            <p:cNvPr id="9" name="Gerader Verbinder 8">
              <a:extLst>
                <a:ext uri="{FF2B5EF4-FFF2-40B4-BE49-F238E27FC236}">
                  <a16:creationId xmlns:a16="http://schemas.microsoft.com/office/drawing/2014/main" id="{8151D5C1-BAF0-DDA3-EE76-C6F264F9783F}"/>
                </a:ext>
              </a:extLst>
            </p:cNvPr>
            <p:cNvCxnSpPr>
              <a:cxnSpLocks/>
            </p:cNvCxnSpPr>
            <p:nvPr userDrawn="1"/>
          </p:nvCxnSpPr>
          <p:spPr>
            <a:xfrm>
              <a:off x="0" y="4869074"/>
              <a:ext cx="9144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438164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_Picture 02">
    <p:spTree>
      <p:nvGrpSpPr>
        <p:cNvPr id="1" name=""/>
        <p:cNvGrpSpPr/>
        <p:nvPr/>
      </p:nvGrpSpPr>
      <p:grpSpPr>
        <a:xfrm>
          <a:off x="0" y="0"/>
          <a:ext cx="0" cy="0"/>
          <a:chOff x="0" y="0"/>
          <a:chExt cx="0" cy="0"/>
        </a:xfrm>
      </p:grpSpPr>
      <p:sp>
        <p:nvSpPr>
          <p:cNvPr id="16" name="Bildplatzhalter 15">
            <a:extLst>
              <a:ext uri="{FF2B5EF4-FFF2-40B4-BE49-F238E27FC236}">
                <a16:creationId xmlns:a16="http://schemas.microsoft.com/office/drawing/2014/main" id="{FA933361-2A16-1071-85B6-0FD0AED8FDD0}"/>
              </a:ext>
            </a:extLst>
          </p:cNvPr>
          <p:cNvSpPr>
            <a:spLocks noGrp="1"/>
          </p:cNvSpPr>
          <p:nvPr>
            <p:ph type="pic" sz="quarter" idx="13" hasCustomPrompt="1"/>
          </p:nvPr>
        </p:nvSpPr>
        <p:spPr>
          <a:xfrm>
            <a:off x="4913102" y="0"/>
            <a:ext cx="4230898" cy="4863600"/>
          </a:xfrm>
          <a:gradFill>
            <a:gsLst>
              <a:gs pos="0">
                <a:schemeClr val="accent5"/>
              </a:gs>
              <a:gs pos="100000">
                <a:schemeClr val="accent4"/>
              </a:gs>
            </a:gsLst>
            <a:lin ang="18900000" scaled="1"/>
          </a:gradFill>
        </p:spPr>
        <p:txBody>
          <a:bodyPr vert="horz" lIns="0" tIns="0" rIns="0" bIns="0" rtlCol="0">
            <a:noAutofit/>
          </a:bodyPr>
          <a:lstStyle>
            <a:lvl1pPr>
              <a:defRPr lang="en-GB" dirty="0"/>
            </a:lvl1pPr>
          </a:lstStyle>
          <a:p>
            <a:pPr marR="0" lvl="0" fontAlgn="auto">
              <a:lnSpc>
                <a:spcPct val="100000"/>
              </a:lnSpc>
              <a:spcBef>
                <a:spcPts val="0"/>
              </a:spcBef>
              <a:spcAft>
                <a:spcPts val="0"/>
              </a:spcAft>
              <a:buClrTx/>
              <a:buSzTx/>
              <a:tabLst/>
            </a:pPr>
            <a:r>
              <a:rPr lang="en-US"/>
              <a:t>Insert picture by click or drag &amp; drop</a:t>
            </a:r>
            <a:endParaRPr lang="en-GB" sz="600">
              <a:solidFill>
                <a:schemeClr val="tx1"/>
              </a:solidFill>
              <a:latin typeface="+mn-lt"/>
            </a:endParaRPr>
          </a:p>
        </p:txBody>
      </p:sp>
      <p:sp>
        <p:nvSpPr>
          <p:cNvPr id="2" name="Title 1"/>
          <p:cNvSpPr>
            <a:spLocks noGrp="1"/>
          </p:cNvSpPr>
          <p:nvPr>
            <p:ph type="title" hasCustomPrompt="1"/>
          </p:nvPr>
        </p:nvSpPr>
        <p:spPr>
          <a:xfrm>
            <a:off x="686701" y="804213"/>
            <a:ext cx="3888000" cy="554400"/>
          </a:xfrm>
        </p:spPr>
        <p:txBody>
          <a:bodyPr/>
          <a:lstStyle/>
          <a:p>
            <a:r>
              <a:rPr lang="en-GB"/>
              <a:t>Click to edit Master title style</a:t>
            </a:r>
            <a:endParaRPr lang="en-US"/>
          </a:p>
        </p:txBody>
      </p:sp>
      <p:sp>
        <p:nvSpPr>
          <p:cNvPr id="3" name="Content Placeholder 2"/>
          <p:cNvSpPr>
            <a:spLocks noGrp="1"/>
          </p:cNvSpPr>
          <p:nvPr>
            <p:ph idx="1" hasCustomPrompt="1"/>
          </p:nvPr>
        </p:nvSpPr>
        <p:spPr>
          <a:xfrm>
            <a:off x="686701" y="1479553"/>
            <a:ext cx="3888000" cy="3108322"/>
          </a:xfrm>
        </p:spPr>
        <p:txBody>
          <a:bodyPr/>
          <a:lstStyle>
            <a:lvl3pPr>
              <a:defRPr/>
            </a:lvl3pPr>
          </a:lstStyle>
          <a:p>
            <a:pPr marL="144000" indent="-144000" defTabSz="914126"/>
            <a:r>
              <a:rPr lang="en-US"/>
              <a:t>Click to edit Master text styles</a:t>
            </a:r>
          </a:p>
          <a:p>
            <a:pPr lvl="1"/>
            <a:r>
              <a:rPr lang="en-GB"/>
              <a:t>Second level</a:t>
            </a:r>
          </a:p>
          <a:p>
            <a:pPr lvl="2"/>
            <a:r>
              <a:rPr lang="en-GB"/>
              <a:t>Third level</a:t>
            </a:r>
          </a:p>
          <a:p>
            <a:pPr lvl="3"/>
            <a:r>
              <a:rPr lang="en-GB"/>
              <a:t>Fourth level</a:t>
            </a:r>
          </a:p>
          <a:p>
            <a:pPr lvl="4"/>
            <a:r>
              <a:rPr lang="en-GB"/>
              <a:t>Fifth level</a:t>
            </a:r>
          </a:p>
        </p:txBody>
      </p:sp>
      <p:grpSp>
        <p:nvGrpSpPr>
          <p:cNvPr id="4" name="Gruppieren 3">
            <a:extLst>
              <a:ext uri="{FF2B5EF4-FFF2-40B4-BE49-F238E27FC236}">
                <a16:creationId xmlns:a16="http://schemas.microsoft.com/office/drawing/2014/main" id="{7BF77460-C0EB-A994-5886-0A974DA59062}"/>
              </a:ext>
            </a:extLst>
          </p:cNvPr>
          <p:cNvGrpSpPr/>
          <p:nvPr userDrawn="1"/>
        </p:nvGrpSpPr>
        <p:grpSpPr>
          <a:xfrm>
            <a:off x="0" y="4869074"/>
            <a:ext cx="9144000" cy="274426"/>
            <a:chOff x="0" y="4869074"/>
            <a:chExt cx="9144000" cy="274426"/>
          </a:xfrm>
        </p:grpSpPr>
        <p:sp>
          <p:nvSpPr>
            <p:cNvPr id="5" name="Rechteck 4">
              <a:extLst>
                <a:ext uri="{FF2B5EF4-FFF2-40B4-BE49-F238E27FC236}">
                  <a16:creationId xmlns:a16="http://schemas.microsoft.com/office/drawing/2014/main" id="{AAD09846-2214-27B4-826C-CB05CBB83834}"/>
                </a:ext>
              </a:extLst>
            </p:cNvPr>
            <p:cNvSpPr/>
            <p:nvPr userDrawn="1"/>
          </p:nvSpPr>
          <p:spPr>
            <a:xfrm>
              <a:off x="0" y="4891500"/>
              <a:ext cx="9144000" cy="25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kern="1200">
                <a:solidFill>
                  <a:schemeClr val="tx1"/>
                </a:solidFill>
                <a:latin typeface="+mn-lt"/>
                <a:ea typeface="+mn-ea"/>
                <a:cs typeface="+mn-cs"/>
              </a:endParaRPr>
            </a:p>
          </p:txBody>
        </p:sp>
        <p:cxnSp>
          <p:nvCxnSpPr>
            <p:cNvPr id="7" name="Gerader Verbinder 6">
              <a:extLst>
                <a:ext uri="{FF2B5EF4-FFF2-40B4-BE49-F238E27FC236}">
                  <a16:creationId xmlns:a16="http://schemas.microsoft.com/office/drawing/2014/main" id="{59024B14-472F-BF2D-2815-8CB79E357277}"/>
                </a:ext>
              </a:extLst>
            </p:cNvPr>
            <p:cNvCxnSpPr>
              <a:cxnSpLocks/>
            </p:cNvCxnSpPr>
            <p:nvPr userDrawn="1"/>
          </p:nvCxnSpPr>
          <p:spPr>
            <a:xfrm>
              <a:off x="0" y="4869074"/>
              <a:ext cx="9144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834843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6701" y="804213"/>
            <a:ext cx="8114400" cy="553998"/>
          </a:xfrm>
        </p:spPr>
        <p:txBody>
          <a:bodyPr/>
          <a:lstStyle/>
          <a:p>
            <a:r>
              <a:rPr lang="en-GB"/>
              <a:t>Click to edit Master title style</a:t>
            </a:r>
          </a:p>
        </p:txBody>
      </p:sp>
      <p:sp>
        <p:nvSpPr>
          <p:cNvPr id="5" name="Footer Placeholder 4"/>
          <p:cNvSpPr>
            <a:spLocks noGrp="1"/>
          </p:cNvSpPr>
          <p:nvPr>
            <p:ph type="ftr" sz="quarter" idx="11"/>
          </p:nvPr>
        </p:nvSpPr>
        <p:spPr>
          <a:xfrm>
            <a:off x="3401101" y="481662"/>
            <a:ext cx="5400000" cy="167675"/>
          </a:xfrm>
          <a:prstGeom prst="rect">
            <a:avLst/>
          </a:prstGeom>
        </p:spPr>
        <p:txBody>
          <a:bodyPr wrap="none" lIns="0" tIns="0" rIns="0" bIns="0" rtlCol="0" anchor="ctr">
            <a:noAutofit/>
          </a:bodyPr>
          <a:lstStyle>
            <a:lvl1pPr>
              <a:defRPr lang="de-DE" smtClean="0"/>
            </a:lvl1pPr>
          </a:lstStyle>
          <a:p>
            <a:r>
              <a:rPr lang="en-US"/>
              <a:t>Header</a:t>
            </a:r>
            <a:endParaRPr lang="de-DE"/>
          </a:p>
        </p:txBody>
      </p:sp>
      <p:sp>
        <p:nvSpPr>
          <p:cNvPr id="6" name="Slide Number Placeholder 5"/>
          <p:cNvSpPr>
            <a:spLocks noGrp="1"/>
          </p:cNvSpPr>
          <p:nvPr>
            <p:ph type="sldNum" sz="quarter" idx="12"/>
          </p:nvPr>
        </p:nvSpPr>
        <p:spPr>
          <a:xfrm>
            <a:off x="8261101" y="4640518"/>
            <a:ext cx="540000" cy="123111"/>
          </a:xfrm>
          <a:prstGeom prst="rect">
            <a:avLst/>
          </a:prstGeom>
        </p:spPr>
        <p:txBody>
          <a:bodyPr vert="horz" wrap="square" lIns="0" tIns="0" rIns="0" bIns="0" rtlCol="0" anchor="ctr">
            <a:spAutoFit/>
          </a:bodyPr>
          <a:lstStyle>
            <a:lvl1pPr>
              <a:defRPr lang="en-GB" smtClean="0"/>
            </a:lvl1pPr>
          </a:lstStyle>
          <a:p>
            <a:fld id="{B6EAC15D-B94B-4B86-ABD3-3EDECDB333F5}" type="slidenum">
              <a:rPr lang="de-DE" smtClean="0"/>
              <a:pPr/>
              <a:t>‹#›</a:t>
            </a:fld>
            <a:endParaRPr lang="de-DE"/>
          </a:p>
        </p:txBody>
      </p:sp>
      <p:sp>
        <p:nvSpPr>
          <p:cNvPr id="7" name="Textfeld 6">
            <a:extLst>
              <a:ext uri="{FF2B5EF4-FFF2-40B4-BE49-F238E27FC236}">
                <a16:creationId xmlns:a16="http://schemas.microsoft.com/office/drawing/2014/main" id="{158E7A34-8711-2493-68BA-16C316D70574}"/>
              </a:ext>
            </a:extLst>
          </p:cNvPr>
          <p:cNvSpPr txBox="1"/>
          <p:nvPr userDrawn="1"/>
        </p:nvSpPr>
        <p:spPr>
          <a:xfrm>
            <a:off x="8369893" y="687351"/>
            <a:ext cx="431208" cy="153888"/>
          </a:xfrm>
          <a:prstGeom prst="rect">
            <a:avLst/>
          </a:prstGeom>
        </p:spPr>
        <p:txBody>
          <a:bodyPr wrap="none" lIns="0" tIns="0" rIns="0" bIns="0" rtlCol="0" anchor="ctr">
            <a:spAutoFit/>
          </a:bodyPr>
          <a:lstStyle/>
          <a:p>
            <a:pPr marL="0" indent="0" algn="r">
              <a:lnSpc>
                <a:spcPct val="100000"/>
              </a:lnSpc>
              <a:buNone/>
            </a:pPr>
            <a:r>
              <a:rPr lang="en-GB" sz="1000" b="0" cap="none" baseline="0">
                <a:solidFill>
                  <a:schemeClr val="tx2"/>
                </a:solidFill>
              </a:rPr>
              <a:t>epo.org</a:t>
            </a:r>
          </a:p>
        </p:txBody>
      </p:sp>
      <p:cxnSp>
        <p:nvCxnSpPr>
          <p:cNvPr id="9" name="Gerader Verbinder 8">
            <a:extLst>
              <a:ext uri="{FF2B5EF4-FFF2-40B4-BE49-F238E27FC236}">
                <a16:creationId xmlns:a16="http://schemas.microsoft.com/office/drawing/2014/main" id="{48A120DA-BC2D-9678-15F4-8D7B09E02FD7}"/>
              </a:ext>
            </a:extLst>
          </p:cNvPr>
          <p:cNvCxnSpPr>
            <a:cxnSpLocks/>
          </p:cNvCxnSpPr>
          <p:nvPr userDrawn="1"/>
        </p:nvCxnSpPr>
        <p:spPr>
          <a:xfrm>
            <a:off x="1104900" y="678110"/>
            <a:ext cx="7696200" cy="0"/>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14" name="Gruppieren 13">
            <a:extLst>
              <a:ext uri="{FF2B5EF4-FFF2-40B4-BE49-F238E27FC236}">
                <a16:creationId xmlns:a16="http://schemas.microsoft.com/office/drawing/2014/main" id="{4E24297B-E90A-DBCD-7CF1-D8905905AF77}"/>
              </a:ext>
            </a:extLst>
          </p:cNvPr>
          <p:cNvGrpSpPr/>
          <p:nvPr userDrawn="1"/>
        </p:nvGrpSpPr>
        <p:grpSpPr>
          <a:xfrm>
            <a:off x="0" y="4869074"/>
            <a:ext cx="9144000" cy="274426"/>
            <a:chOff x="0" y="4869074"/>
            <a:chExt cx="9144000" cy="274426"/>
          </a:xfrm>
        </p:grpSpPr>
        <p:sp>
          <p:nvSpPr>
            <p:cNvPr id="15" name="Rechteck 14">
              <a:extLst>
                <a:ext uri="{FF2B5EF4-FFF2-40B4-BE49-F238E27FC236}">
                  <a16:creationId xmlns:a16="http://schemas.microsoft.com/office/drawing/2014/main" id="{3FFC302C-4D21-5D23-A91D-4947AAB3254D}"/>
                </a:ext>
              </a:extLst>
            </p:cNvPr>
            <p:cNvSpPr/>
            <p:nvPr userDrawn="1"/>
          </p:nvSpPr>
          <p:spPr>
            <a:xfrm>
              <a:off x="0" y="4891500"/>
              <a:ext cx="9144000" cy="25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kern="1200">
                <a:solidFill>
                  <a:schemeClr val="tx1"/>
                </a:solidFill>
                <a:latin typeface="+mn-lt"/>
                <a:ea typeface="+mn-ea"/>
                <a:cs typeface="+mn-cs"/>
              </a:endParaRPr>
            </a:p>
          </p:txBody>
        </p:sp>
        <p:cxnSp>
          <p:nvCxnSpPr>
            <p:cNvPr id="16" name="Gerader Verbinder 15">
              <a:extLst>
                <a:ext uri="{FF2B5EF4-FFF2-40B4-BE49-F238E27FC236}">
                  <a16:creationId xmlns:a16="http://schemas.microsoft.com/office/drawing/2014/main" id="{4DFEE82A-E409-6C0A-EADC-6ACCDCA39532}"/>
                </a:ext>
              </a:extLst>
            </p:cNvPr>
            <p:cNvCxnSpPr>
              <a:cxnSpLocks/>
            </p:cNvCxnSpPr>
            <p:nvPr userDrawn="1"/>
          </p:nvCxnSpPr>
          <p:spPr>
            <a:xfrm>
              <a:off x="0" y="4869074"/>
              <a:ext cx="9144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8" name="Diagrammplatzhalter 7">
            <a:extLst>
              <a:ext uri="{FF2B5EF4-FFF2-40B4-BE49-F238E27FC236}">
                <a16:creationId xmlns:a16="http://schemas.microsoft.com/office/drawing/2014/main" id="{6C0879E9-BFEF-C349-C713-C1855D3613B8}"/>
              </a:ext>
            </a:extLst>
          </p:cNvPr>
          <p:cNvSpPr>
            <a:spLocks noGrp="1"/>
          </p:cNvSpPr>
          <p:nvPr>
            <p:ph type="chart" sz="quarter" idx="13" hasCustomPrompt="1"/>
          </p:nvPr>
        </p:nvSpPr>
        <p:spPr>
          <a:xfrm>
            <a:off x="686701" y="1479553"/>
            <a:ext cx="8114400" cy="3106800"/>
          </a:xfrm>
        </p:spPr>
        <p:txBody>
          <a:bodyPr/>
          <a:lstStyle>
            <a:lvl1pPr>
              <a:defRPr/>
            </a:lvl1pPr>
          </a:lstStyle>
          <a:p>
            <a:r>
              <a:rPr lang="en-GB"/>
              <a:t>Insert chart by click</a:t>
            </a:r>
          </a:p>
        </p:txBody>
      </p:sp>
    </p:spTree>
    <p:extLst>
      <p:ext uri="{BB962C8B-B14F-4D97-AF65-F5344CB8AC3E}">
        <p14:creationId xmlns:p14="http://schemas.microsoft.com/office/powerpoint/2010/main" val="27127835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icture only">
    <p:spTree>
      <p:nvGrpSpPr>
        <p:cNvPr id="1" name=""/>
        <p:cNvGrpSpPr/>
        <p:nvPr/>
      </p:nvGrpSpPr>
      <p:grpSpPr>
        <a:xfrm>
          <a:off x="0" y="0"/>
          <a:ext cx="0" cy="0"/>
          <a:chOff x="0" y="0"/>
          <a:chExt cx="0" cy="0"/>
        </a:xfrm>
      </p:grpSpPr>
      <p:sp>
        <p:nvSpPr>
          <p:cNvPr id="15" name="Bildplatzhalter 14">
            <a:extLst>
              <a:ext uri="{FF2B5EF4-FFF2-40B4-BE49-F238E27FC236}">
                <a16:creationId xmlns:a16="http://schemas.microsoft.com/office/drawing/2014/main" id="{B7548A03-C3E4-EE67-1091-578BF14CDAD4}"/>
              </a:ext>
            </a:extLst>
          </p:cNvPr>
          <p:cNvSpPr>
            <a:spLocks noGrp="1"/>
          </p:cNvSpPr>
          <p:nvPr>
            <p:ph type="pic" sz="quarter" idx="13" hasCustomPrompt="1"/>
          </p:nvPr>
        </p:nvSpPr>
        <p:spPr>
          <a:xfrm>
            <a:off x="0" y="0"/>
            <a:ext cx="9143995" cy="4863600"/>
          </a:xfrm>
          <a:custGeom>
            <a:avLst/>
            <a:gdLst>
              <a:gd name="connsiteX0" fmla="*/ 342900 w 9143995"/>
              <a:gd name="connsiteY0" fmla="*/ 340872 h 4863600"/>
              <a:gd name="connsiteX1" fmla="*/ 342900 w 9143995"/>
              <a:gd name="connsiteY1" fmla="*/ 682872 h 4863600"/>
              <a:gd name="connsiteX2" fmla="*/ 1025873 w 9143995"/>
              <a:gd name="connsiteY2" fmla="*/ 682872 h 4863600"/>
              <a:gd name="connsiteX3" fmla="*/ 1025873 w 9143995"/>
              <a:gd name="connsiteY3" fmla="*/ 340872 h 4863600"/>
              <a:gd name="connsiteX4" fmla="*/ 0 w 9143995"/>
              <a:gd name="connsiteY4" fmla="*/ 0 h 4863600"/>
              <a:gd name="connsiteX5" fmla="*/ 9143995 w 9143995"/>
              <a:gd name="connsiteY5" fmla="*/ 0 h 4863600"/>
              <a:gd name="connsiteX6" fmla="*/ 9143995 w 9143995"/>
              <a:gd name="connsiteY6" fmla="*/ 4863600 h 4863600"/>
              <a:gd name="connsiteX7" fmla="*/ 0 w 9143995"/>
              <a:gd name="connsiteY7" fmla="*/ 4863600 h 486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3995" h="4863600">
                <a:moveTo>
                  <a:pt x="342900" y="340872"/>
                </a:moveTo>
                <a:lnTo>
                  <a:pt x="342900" y="682872"/>
                </a:lnTo>
                <a:lnTo>
                  <a:pt x="1025873" y="682872"/>
                </a:lnTo>
                <a:lnTo>
                  <a:pt x="1025873" y="340872"/>
                </a:lnTo>
                <a:close/>
                <a:moveTo>
                  <a:pt x="0" y="0"/>
                </a:moveTo>
                <a:lnTo>
                  <a:pt x="9143995" y="0"/>
                </a:lnTo>
                <a:lnTo>
                  <a:pt x="9143995" y="4863600"/>
                </a:lnTo>
                <a:lnTo>
                  <a:pt x="0" y="4863600"/>
                </a:lnTo>
                <a:close/>
              </a:path>
            </a:pathLst>
          </a:custGeom>
          <a:gradFill>
            <a:gsLst>
              <a:gs pos="0">
                <a:schemeClr val="accent5"/>
              </a:gs>
              <a:gs pos="100000">
                <a:schemeClr val="accent4"/>
              </a:gs>
            </a:gsLst>
            <a:lin ang="18900000" scaled="1"/>
          </a:gradFill>
        </p:spPr>
        <p:txBody>
          <a:bodyPr vert="horz" lIns="0" tIns="0" rIns="0" bIns="0" rtlCol="0">
            <a:noAutofit/>
          </a:bodyPr>
          <a:lstStyle>
            <a:lvl1pPr>
              <a:defRPr lang="en-US" dirty="0"/>
            </a:lvl1pPr>
          </a:lstStyle>
          <a:p>
            <a:pPr marR="0" lvl="0" fontAlgn="auto">
              <a:lnSpc>
                <a:spcPct val="100000"/>
              </a:lnSpc>
              <a:spcBef>
                <a:spcPts val="0"/>
              </a:spcBef>
              <a:spcAft>
                <a:spcPts val="0"/>
              </a:spcAft>
              <a:buClrTx/>
              <a:buSzTx/>
              <a:tabLst/>
            </a:pPr>
            <a:r>
              <a:rPr lang="en-US"/>
              <a:t>Insert picture by click or drag &amp; drop</a:t>
            </a:r>
          </a:p>
        </p:txBody>
      </p:sp>
      <p:grpSp>
        <p:nvGrpSpPr>
          <p:cNvPr id="2" name="Gruppieren 1">
            <a:extLst>
              <a:ext uri="{FF2B5EF4-FFF2-40B4-BE49-F238E27FC236}">
                <a16:creationId xmlns:a16="http://schemas.microsoft.com/office/drawing/2014/main" id="{5B9A14ED-FDE8-2DA8-D296-27673B8D1A19}"/>
              </a:ext>
            </a:extLst>
          </p:cNvPr>
          <p:cNvGrpSpPr/>
          <p:nvPr userDrawn="1"/>
        </p:nvGrpSpPr>
        <p:grpSpPr>
          <a:xfrm>
            <a:off x="0" y="4869074"/>
            <a:ext cx="9144000" cy="274426"/>
            <a:chOff x="0" y="4869074"/>
            <a:chExt cx="9144000" cy="274426"/>
          </a:xfrm>
        </p:grpSpPr>
        <p:sp>
          <p:nvSpPr>
            <p:cNvPr id="3" name="Rechteck 2">
              <a:extLst>
                <a:ext uri="{FF2B5EF4-FFF2-40B4-BE49-F238E27FC236}">
                  <a16:creationId xmlns:a16="http://schemas.microsoft.com/office/drawing/2014/main" id="{EA0D4F8F-FECA-B3D7-D435-E79C4E17191C}"/>
                </a:ext>
              </a:extLst>
            </p:cNvPr>
            <p:cNvSpPr/>
            <p:nvPr userDrawn="1"/>
          </p:nvSpPr>
          <p:spPr>
            <a:xfrm>
              <a:off x="0" y="4891500"/>
              <a:ext cx="9144000" cy="25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kern="1200">
                <a:solidFill>
                  <a:schemeClr val="tx1"/>
                </a:solidFill>
                <a:latin typeface="+mn-lt"/>
                <a:ea typeface="+mn-ea"/>
                <a:cs typeface="+mn-cs"/>
              </a:endParaRPr>
            </a:p>
          </p:txBody>
        </p:sp>
        <p:cxnSp>
          <p:nvCxnSpPr>
            <p:cNvPr id="4" name="Gerader Verbinder 3">
              <a:extLst>
                <a:ext uri="{FF2B5EF4-FFF2-40B4-BE49-F238E27FC236}">
                  <a16:creationId xmlns:a16="http://schemas.microsoft.com/office/drawing/2014/main" id="{05E8A595-8D84-2D41-50A3-7C6BD341E24C}"/>
                </a:ext>
              </a:extLst>
            </p:cNvPr>
            <p:cNvCxnSpPr>
              <a:cxnSpLocks/>
            </p:cNvCxnSpPr>
            <p:nvPr userDrawn="1"/>
          </p:nvCxnSpPr>
          <p:spPr>
            <a:xfrm>
              <a:off x="0" y="4869074"/>
              <a:ext cx="9144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101627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ation">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3AA23E33-4616-A578-6786-DB1BF1C3FD35}"/>
              </a:ext>
            </a:extLst>
          </p:cNvPr>
          <p:cNvSpPr>
            <a:spLocks noGrp="1"/>
          </p:cNvSpPr>
          <p:nvPr>
            <p:ph type="pic" sz="quarter" idx="13" hasCustomPrompt="1"/>
          </p:nvPr>
        </p:nvSpPr>
        <p:spPr>
          <a:xfrm>
            <a:off x="0" y="0"/>
            <a:ext cx="9143995" cy="5143500"/>
          </a:xfrm>
          <a:custGeom>
            <a:avLst/>
            <a:gdLst>
              <a:gd name="connsiteX0" fmla="*/ 342900 w 9143995"/>
              <a:gd name="connsiteY0" fmla="*/ 340872 h 5143500"/>
              <a:gd name="connsiteX1" fmla="*/ 342900 w 9143995"/>
              <a:gd name="connsiteY1" fmla="*/ 682872 h 5143500"/>
              <a:gd name="connsiteX2" fmla="*/ 1025873 w 9143995"/>
              <a:gd name="connsiteY2" fmla="*/ 682872 h 5143500"/>
              <a:gd name="connsiteX3" fmla="*/ 1025873 w 9143995"/>
              <a:gd name="connsiteY3" fmla="*/ 340872 h 5143500"/>
              <a:gd name="connsiteX4" fmla="*/ 0 w 9143995"/>
              <a:gd name="connsiteY4" fmla="*/ 0 h 5143500"/>
              <a:gd name="connsiteX5" fmla="*/ 9143995 w 9143995"/>
              <a:gd name="connsiteY5" fmla="*/ 0 h 5143500"/>
              <a:gd name="connsiteX6" fmla="*/ 9143995 w 9143995"/>
              <a:gd name="connsiteY6" fmla="*/ 5143500 h 5143500"/>
              <a:gd name="connsiteX7" fmla="*/ 0 w 9143995"/>
              <a:gd name="connsiteY7"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3995" h="5143500">
                <a:moveTo>
                  <a:pt x="342900" y="340872"/>
                </a:moveTo>
                <a:lnTo>
                  <a:pt x="342900" y="682872"/>
                </a:lnTo>
                <a:lnTo>
                  <a:pt x="1025873" y="682872"/>
                </a:lnTo>
                <a:lnTo>
                  <a:pt x="1025873" y="340872"/>
                </a:lnTo>
                <a:close/>
                <a:moveTo>
                  <a:pt x="0" y="0"/>
                </a:moveTo>
                <a:lnTo>
                  <a:pt x="9143995" y="0"/>
                </a:lnTo>
                <a:lnTo>
                  <a:pt x="9143995" y="5143500"/>
                </a:lnTo>
                <a:lnTo>
                  <a:pt x="0" y="5143500"/>
                </a:lnTo>
                <a:close/>
              </a:path>
            </a:pathLst>
          </a:custGeom>
          <a:gradFill>
            <a:gsLst>
              <a:gs pos="0">
                <a:schemeClr val="accent5"/>
              </a:gs>
              <a:gs pos="100000">
                <a:schemeClr val="accent4"/>
              </a:gs>
            </a:gsLst>
            <a:lin ang="18900000" scaled="1"/>
          </a:gradFill>
        </p:spPr>
        <p:txBody>
          <a:bodyPr vert="horz" lIns="0" tIns="0" rIns="0" bIns="0" rtlCol="0">
            <a:noAutofit/>
          </a:bodyPr>
          <a:lstStyle>
            <a:lvl1pPr>
              <a:defRPr lang="en-US" dirty="0"/>
            </a:lvl1pPr>
          </a:lstStyle>
          <a:p>
            <a:pPr marR="0" lvl="0" fontAlgn="auto">
              <a:lnSpc>
                <a:spcPct val="100000"/>
              </a:lnSpc>
              <a:spcBef>
                <a:spcPts val="0"/>
              </a:spcBef>
              <a:spcAft>
                <a:spcPts val="0"/>
              </a:spcAft>
              <a:buClrTx/>
              <a:buSzTx/>
              <a:tabLst/>
            </a:pPr>
            <a:r>
              <a:rPr lang="en-US"/>
              <a:t>Insert picture by click or drag &amp; drop</a:t>
            </a:r>
          </a:p>
        </p:txBody>
      </p:sp>
      <p:sp>
        <p:nvSpPr>
          <p:cNvPr id="9" name="Textplatzhalter 3">
            <a:extLst>
              <a:ext uri="{FF2B5EF4-FFF2-40B4-BE49-F238E27FC236}">
                <a16:creationId xmlns:a16="http://schemas.microsoft.com/office/drawing/2014/main" id="{DF64C113-52EE-846A-8828-23E9EA7D6DC5}"/>
              </a:ext>
            </a:extLst>
          </p:cNvPr>
          <p:cNvSpPr>
            <a:spLocks noGrp="1"/>
          </p:cNvSpPr>
          <p:nvPr>
            <p:ph type="body" sz="quarter" idx="14" hasCustomPrompt="1"/>
          </p:nvPr>
        </p:nvSpPr>
        <p:spPr>
          <a:xfrm>
            <a:off x="686701" y="3567216"/>
            <a:ext cx="8114400" cy="923330"/>
          </a:xfr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ormAutofit/>
          </a:bodyPr>
          <a:lstStyle>
            <a:lvl1pPr>
              <a:lnSpc>
                <a:spcPct val="100000"/>
              </a:lnSpc>
              <a:spcBef>
                <a:spcPts val="0"/>
              </a:spcBef>
              <a:defRPr lang="de-DE" sz="2000" dirty="0" smtClean="0">
                <a:solidFill>
                  <a:schemeClr val="bg1"/>
                </a:solidFill>
                <a:ea typeface="Open Sans Light" panose="020B0306030504020204" pitchFamily="34" charset="0"/>
                <a:cs typeface="Open Sans Light" panose="020B0306030504020204" pitchFamily="34" charset="0"/>
              </a:defRPr>
            </a:lvl1pPr>
            <a:lvl2pPr>
              <a:defRPr lang="de-DE" sz="1800" dirty="0" smtClean="0">
                <a:solidFill>
                  <a:schemeClr val="lt1"/>
                </a:solidFill>
              </a:defRPr>
            </a:lvl2pPr>
            <a:lvl3pPr>
              <a:defRPr lang="de-DE" sz="1800" dirty="0" smtClean="0">
                <a:solidFill>
                  <a:schemeClr val="lt1"/>
                </a:solidFill>
              </a:defRPr>
            </a:lvl3pPr>
            <a:lvl4pPr>
              <a:defRPr lang="de-DE" sz="1800" dirty="0" smtClean="0">
                <a:solidFill>
                  <a:schemeClr val="lt1"/>
                </a:solidFill>
              </a:defRPr>
            </a:lvl4pPr>
            <a:lvl5pPr>
              <a:defRPr lang="en-GB" sz="1800" dirty="0">
                <a:solidFill>
                  <a:schemeClr val="lt1"/>
                </a:solidFill>
              </a:defRPr>
            </a:lvl5pPr>
          </a:lstStyle>
          <a:p>
            <a:pPr lvl="0" defTabSz="457200"/>
            <a:r>
              <a:rPr lang="en-GB"/>
              <a:t>Author</a:t>
            </a:r>
            <a:br>
              <a:rPr lang="en-GB"/>
            </a:br>
            <a:r>
              <a:rPr lang="en-GB"/>
              <a:t>(xxxx – xxxx)</a:t>
            </a:r>
          </a:p>
        </p:txBody>
      </p:sp>
      <p:sp>
        <p:nvSpPr>
          <p:cNvPr id="14" name="Textplatzhalter 3">
            <a:extLst>
              <a:ext uri="{FF2B5EF4-FFF2-40B4-BE49-F238E27FC236}">
                <a16:creationId xmlns:a16="http://schemas.microsoft.com/office/drawing/2014/main" id="{91D8BB96-81E8-6115-5996-0E8936014C3F}"/>
              </a:ext>
            </a:extLst>
          </p:cNvPr>
          <p:cNvSpPr>
            <a:spLocks noGrp="1"/>
          </p:cNvSpPr>
          <p:nvPr>
            <p:ph type="body" sz="quarter" idx="16" hasCustomPrompt="1"/>
          </p:nvPr>
        </p:nvSpPr>
        <p:spPr>
          <a:xfrm>
            <a:off x="686701" y="1923371"/>
            <a:ext cx="8114400" cy="1477328"/>
          </a:xfrm>
        </p:spPr>
        <p:txBody>
          <a:bodyPr anchor="b">
            <a:normAutofit/>
          </a:bodyPr>
          <a:lstStyle>
            <a:lvl1pPr>
              <a:lnSpc>
                <a:spcPct val="100000"/>
              </a:lnSpc>
              <a:spcBef>
                <a:spcPts val="0"/>
              </a:spcBef>
              <a:defRPr sz="3200" cap="all" baseline="0">
                <a:solidFill>
                  <a:schemeClr val="bg1"/>
                </a:solidFill>
              </a:defRPr>
            </a:lvl1pPr>
          </a:lstStyle>
          <a:p>
            <a:pPr marL="144000" indent="-144000" defTabSz="914126"/>
            <a:r>
              <a:rPr lang="en-GB"/>
              <a:t>quotation</a:t>
            </a:r>
          </a:p>
        </p:txBody>
      </p:sp>
    </p:spTree>
    <p:extLst>
      <p:ext uri="{BB962C8B-B14F-4D97-AF65-F5344CB8AC3E}">
        <p14:creationId xmlns:p14="http://schemas.microsoft.com/office/powerpoint/2010/main" val="20489831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401101" y="481662"/>
            <a:ext cx="5400000" cy="167675"/>
          </a:xfrm>
          <a:prstGeom prst="rect">
            <a:avLst/>
          </a:prstGeom>
        </p:spPr>
        <p:txBody>
          <a:bodyPr wrap="none" lIns="0" tIns="0" rIns="0" bIns="0" rtlCol="0" anchor="ctr">
            <a:noAutofit/>
          </a:bodyPr>
          <a:lstStyle>
            <a:lvl1pPr>
              <a:defRPr lang="de-DE" smtClean="0"/>
            </a:lvl1pPr>
          </a:lstStyle>
          <a:p>
            <a:r>
              <a:rPr lang="en-US"/>
              <a:t>Header</a:t>
            </a:r>
            <a:endParaRPr lang="de-DE"/>
          </a:p>
        </p:txBody>
      </p:sp>
      <p:sp>
        <p:nvSpPr>
          <p:cNvPr id="6" name="Slide Number Placeholder 5"/>
          <p:cNvSpPr>
            <a:spLocks noGrp="1"/>
          </p:cNvSpPr>
          <p:nvPr>
            <p:ph type="sldNum" sz="quarter" idx="12"/>
          </p:nvPr>
        </p:nvSpPr>
        <p:spPr>
          <a:xfrm>
            <a:off x="8261101" y="4640518"/>
            <a:ext cx="540000" cy="123111"/>
          </a:xfrm>
          <a:prstGeom prst="rect">
            <a:avLst/>
          </a:prstGeom>
        </p:spPr>
        <p:txBody>
          <a:bodyPr vert="horz" wrap="square" lIns="0" tIns="0" rIns="0" bIns="0" rtlCol="0" anchor="ctr">
            <a:spAutoFit/>
          </a:bodyPr>
          <a:lstStyle>
            <a:lvl1pPr>
              <a:defRPr lang="en-GB" smtClean="0"/>
            </a:lvl1pPr>
          </a:lstStyle>
          <a:p>
            <a:fld id="{B6EAC15D-B94B-4B86-ABD3-3EDECDB333F5}" type="slidenum">
              <a:rPr lang="de-DE" smtClean="0"/>
              <a:pPr/>
              <a:t>‹#›</a:t>
            </a:fld>
            <a:endParaRPr lang="de-DE"/>
          </a:p>
        </p:txBody>
      </p:sp>
      <p:sp>
        <p:nvSpPr>
          <p:cNvPr id="7" name="Textfeld 6">
            <a:extLst>
              <a:ext uri="{FF2B5EF4-FFF2-40B4-BE49-F238E27FC236}">
                <a16:creationId xmlns:a16="http://schemas.microsoft.com/office/drawing/2014/main" id="{158E7A34-8711-2493-68BA-16C316D70574}"/>
              </a:ext>
            </a:extLst>
          </p:cNvPr>
          <p:cNvSpPr txBox="1"/>
          <p:nvPr userDrawn="1"/>
        </p:nvSpPr>
        <p:spPr>
          <a:xfrm>
            <a:off x="8369893" y="687351"/>
            <a:ext cx="431208" cy="153888"/>
          </a:xfrm>
          <a:prstGeom prst="rect">
            <a:avLst/>
          </a:prstGeom>
        </p:spPr>
        <p:txBody>
          <a:bodyPr wrap="none" lIns="0" tIns="0" rIns="0" bIns="0" rtlCol="0" anchor="ctr">
            <a:spAutoFit/>
          </a:bodyPr>
          <a:lstStyle/>
          <a:p>
            <a:pPr marL="0" indent="0" algn="r">
              <a:lnSpc>
                <a:spcPct val="100000"/>
              </a:lnSpc>
              <a:buNone/>
            </a:pPr>
            <a:r>
              <a:rPr lang="en-GB" sz="1000" b="0" cap="none" baseline="0">
                <a:solidFill>
                  <a:schemeClr val="tx2"/>
                </a:solidFill>
              </a:rPr>
              <a:t>epo.org</a:t>
            </a:r>
          </a:p>
        </p:txBody>
      </p:sp>
      <p:cxnSp>
        <p:nvCxnSpPr>
          <p:cNvPr id="9" name="Gerader Verbinder 8">
            <a:extLst>
              <a:ext uri="{FF2B5EF4-FFF2-40B4-BE49-F238E27FC236}">
                <a16:creationId xmlns:a16="http://schemas.microsoft.com/office/drawing/2014/main" id="{48A120DA-BC2D-9678-15F4-8D7B09E02FD7}"/>
              </a:ext>
            </a:extLst>
          </p:cNvPr>
          <p:cNvCxnSpPr>
            <a:cxnSpLocks/>
          </p:cNvCxnSpPr>
          <p:nvPr userDrawn="1"/>
        </p:nvCxnSpPr>
        <p:spPr>
          <a:xfrm>
            <a:off x="1104900" y="678110"/>
            <a:ext cx="7696200" cy="0"/>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2" name="Gruppieren 1">
            <a:extLst>
              <a:ext uri="{FF2B5EF4-FFF2-40B4-BE49-F238E27FC236}">
                <a16:creationId xmlns:a16="http://schemas.microsoft.com/office/drawing/2014/main" id="{DB5D331F-662C-B228-A57E-2B659E5222FC}"/>
              </a:ext>
            </a:extLst>
          </p:cNvPr>
          <p:cNvGrpSpPr/>
          <p:nvPr userDrawn="1"/>
        </p:nvGrpSpPr>
        <p:grpSpPr>
          <a:xfrm>
            <a:off x="0" y="4869074"/>
            <a:ext cx="9144000" cy="274426"/>
            <a:chOff x="0" y="4869074"/>
            <a:chExt cx="9144000" cy="274426"/>
          </a:xfrm>
        </p:grpSpPr>
        <p:sp>
          <p:nvSpPr>
            <p:cNvPr id="3" name="Rechteck 2">
              <a:extLst>
                <a:ext uri="{FF2B5EF4-FFF2-40B4-BE49-F238E27FC236}">
                  <a16:creationId xmlns:a16="http://schemas.microsoft.com/office/drawing/2014/main" id="{FE4AD116-C40E-F67F-ACC4-797445D2DA22}"/>
                </a:ext>
              </a:extLst>
            </p:cNvPr>
            <p:cNvSpPr/>
            <p:nvPr userDrawn="1"/>
          </p:nvSpPr>
          <p:spPr>
            <a:xfrm>
              <a:off x="0" y="4891500"/>
              <a:ext cx="9144000" cy="25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kern="1200">
                <a:solidFill>
                  <a:schemeClr val="tx1"/>
                </a:solidFill>
                <a:latin typeface="+mn-lt"/>
                <a:ea typeface="+mn-ea"/>
                <a:cs typeface="+mn-cs"/>
              </a:endParaRPr>
            </a:p>
          </p:txBody>
        </p:sp>
        <p:cxnSp>
          <p:nvCxnSpPr>
            <p:cNvPr id="4" name="Gerader Verbinder 3">
              <a:extLst>
                <a:ext uri="{FF2B5EF4-FFF2-40B4-BE49-F238E27FC236}">
                  <a16:creationId xmlns:a16="http://schemas.microsoft.com/office/drawing/2014/main" id="{FA1099DB-746B-DA36-6B2D-1414AFD656FF}"/>
                </a:ext>
              </a:extLst>
            </p:cNvPr>
            <p:cNvCxnSpPr>
              <a:cxnSpLocks/>
            </p:cNvCxnSpPr>
            <p:nvPr userDrawn="1"/>
          </p:nvCxnSpPr>
          <p:spPr>
            <a:xfrm>
              <a:off x="0" y="4869074"/>
              <a:ext cx="9144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406145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hapter Divider 01">
    <p:spTree>
      <p:nvGrpSpPr>
        <p:cNvPr id="1" name=""/>
        <p:cNvGrpSpPr/>
        <p:nvPr/>
      </p:nvGrpSpPr>
      <p:grpSpPr>
        <a:xfrm>
          <a:off x="0" y="0"/>
          <a:ext cx="0" cy="0"/>
          <a:chOff x="0" y="0"/>
          <a:chExt cx="0" cy="0"/>
        </a:xfrm>
      </p:grpSpPr>
      <p:sp>
        <p:nvSpPr>
          <p:cNvPr id="16" name="Bildplatzhalter 15">
            <a:extLst>
              <a:ext uri="{FF2B5EF4-FFF2-40B4-BE49-F238E27FC236}">
                <a16:creationId xmlns:a16="http://schemas.microsoft.com/office/drawing/2014/main" id="{FA933361-2A16-1071-85B6-0FD0AED8FDD0}"/>
              </a:ext>
            </a:extLst>
          </p:cNvPr>
          <p:cNvSpPr>
            <a:spLocks noGrp="1"/>
          </p:cNvSpPr>
          <p:nvPr>
            <p:ph type="pic" sz="quarter" idx="13" hasCustomPrompt="1"/>
          </p:nvPr>
        </p:nvSpPr>
        <p:spPr>
          <a:xfrm>
            <a:off x="4914000" y="0"/>
            <a:ext cx="4230000" cy="4863600"/>
          </a:xfrm>
          <a:gradFill>
            <a:gsLst>
              <a:gs pos="0">
                <a:schemeClr val="accent5"/>
              </a:gs>
              <a:gs pos="100000">
                <a:schemeClr val="accent4"/>
              </a:gs>
            </a:gsLst>
            <a:lin ang="18900000" scaled="1"/>
          </a:gradFill>
        </p:spPr>
        <p:txBody>
          <a:bodyPr vert="horz" lIns="0" tIns="0" rIns="0" bIns="0" rtlCol="0">
            <a:noAutofit/>
          </a:bodyPr>
          <a:lstStyle>
            <a:lvl1pPr>
              <a:defRPr lang="en-GB" dirty="0"/>
            </a:lvl1pPr>
          </a:lstStyle>
          <a:p>
            <a:pPr marR="0" lvl="0" fontAlgn="auto">
              <a:lnSpc>
                <a:spcPct val="100000"/>
              </a:lnSpc>
              <a:spcBef>
                <a:spcPts val="0"/>
              </a:spcBef>
              <a:spcAft>
                <a:spcPts val="0"/>
              </a:spcAft>
              <a:buClrTx/>
              <a:buSzTx/>
              <a:tabLst/>
            </a:pPr>
            <a:r>
              <a:rPr lang="en-GB"/>
              <a:t>Insert picture by click or drag &amp; drop</a:t>
            </a:r>
          </a:p>
        </p:txBody>
      </p:sp>
      <p:sp>
        <p:nvSpPr>
          <p:cNvPr id="2" name="Title 1"/>
          <p:cNvSpPr>
            <a:spLocks noGrp="1"/>
          </p:cNvSpPr>
          <p:nvPr>
            <p:ph type="title" hasCustomPrompt="1"/>
          </p:nvPr>
        </p:nvSpPr>
        <p:spPr>
          <a:xfrm>
            <a:off x="686701" y="1023937"/>
            <a:ext cx="3888000" cy="1678921"/>
          </a:xfrm>
        </p:spPr>
        <p:txBody>
          <a:bodyPr lIns="0" tIns="0" rIns="0" bIns="0" anchor="b" anchorCtr="0">
            <a:normAutofit/>
          </a:bodyPr>
          <a:lstStyle>
            <a:lvl1pPr>
              <a:defRPr sz="2800">
                <a:solidFill>
                  <a:schemeClr val="accent6"/>
                </a:solidFill>
              </a:defRPr>
            </a:lvl1pPr>
          </a:lstStyle>
          <a:p>
            <a:r>
              <a:rPr lang="en-GB"/>
              <a:t>Click to edit chapter title</a:t>
            </a:r>
          </a:p>
        </p:txBody>
      </p:sp>
      <p:grpSp>
        <p:nvGrpSpPr>
          <p:cNvPr id="3" name="Gruppieren 2">
            <a:extLst>
              <a:ext uri="{FF2B5EF4-FFF2-40B4-BE49-F238E27FC236}">
                <a16:creationId xmlns:a16="http://schemas.microsoft.com/office/drawing/2014/main" id="{3CB2633E-57A5-FEF5-1BCF-FD563428FC66}"/>
              </a:ext>
            </a:extLst>
          </p:cNvPr>
          <p:cNvGrpSpPr/>
          <p:nvPr userDrawn="1"/>
        </p:nvGrpSpPr>
        <p:grpSpPr>
          <a:xfrm>
            <a:off x="0" y="4869074"/>
            <a:ext cx="9144000" cy="274426"/>
            <a:chOff x="0" y="4869074"/>
            <a:chExt cx="9144000" cy="274426"/>
          </a:xfrm>
        </p:grpSpPr>
        <p:sp>
          <p:nvSpPr>
            <p:cNvPr id="4" name="Rechteck 3">
              <a:extLst>
                <a:ext uri="{FF2B5EF4-FFF2-40B4-BE49-F238E27FC236}">
                  <a16:creationId xmlns:a16="http://schemas.microsoft.com/office/drawing/2014/main" id="{F4301F65-9118-6CAF-A653-29C5E5F5A6A8}"/>
                </a:ext>
              </a:extLst>
            </p:cNvPr>
            <p:cNvSpPr/>
            <p:nvPr userDrawn="1"/>
          </p:nvSpPr>
          <p:spPr>
            <a:xfrm>
              <a:off x="0" y="4891500"/>
              <a:ext cx="9144000" cy="25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kern="1200">
                <a:solidFill>
                  <a:schemeClr val="tx1"/>
                </a:solidFill>
                <a:latin typeface="+mn-lt"/>
                <a:ea typeface="+mn-ea"/>
                <a:cs typeface="+mn-cs"/>
              </a:endParaRPr>
            </a:p>
          </p:txBody>
        </p:sp>
        <p:cxnSp>
          <p:nvCxnSpPr>
            <p:cNvPr id="5" name="Gerader Verbinder 4">
              <a:extLst>
                <a:ext uri="{FF2B5EF4-FFF2-40B4-BE49-F238E27FC236}">
                  <a16:creationId xmlns:a16="http://schemas.microsoft.com/office/drawing/2014/main" id="{BFF257C6-4CA6-2336-F142-A9663AE595B8}"/>
                </a:ext>
              </a:extLst>
            </p:cNvPr>
            <p:cNvCxnSpPr>
              <a:cxnSpLocks/>
            </p:cNvCxnSpPr>
            <p:nvPr userDrawn="1"/>
          </p:nvCxnSpPr>
          <p:spPr>
            <a:xfrm>
              <a:off x="0" y="4869074"/>
              <a:ext cx="9144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14" name="Textplatzhalter 13">
            <a:extLst>
              <a:ext uri="{FF2B5EF4-FFF2-40B4-BE49-F238E27FC236}">
                <a16:creationId xmlns:a16="http://schemas.microsoft.com/office/drawing/2014/main" id="{E83FD0DA-A651-4539-1919-3D36EE53FB3B}"/>
              </a:ext>
            </a:extLst>
          </p:cNvPr>
          <p:cNvSpPr>
            <a:spLocks noGrp="1"/>
          </p:cNvSpPr>
          <p:nvPr>
            <p:ph type="body" sz="quarter" idx="14" hasCustomPrompt="1"/>
          </p:nvPr>
        </p:nvSpPr>
        <p:spPr>
          <a:xfrm>
            <a:off x="686914" y="2671905"/>
            <a:ext cx="3887787" cy="511175"/>
          </a:xfrm>
        </p:spPr>
        <p:txBody>
          <a:bodyPr/>
          <a:lstStyle>
            <a:lvl1pPr>
              <a:lnSpc>
                <a:spcPct val="100000"/>
              </a:lnSpc>
              <a:defRPr sz="1800">
                <a:solidFill>
                  <a:schemeClr val="accent6"/>
                </a:solidFill>
              </a:defRPr>
            </a:lvl1pPr>
          </a:lstStyle>
          <a:p>
            <a:pPr lvl="0"/>
            <a:r>
              <a:rPr lang="en-GB"/>
              <a:t>Click to edit subtitle</a:t>
            </a:r>
          </a:p>
        </p:txBody>
      </p:sp>
    </p:spTree>
    <p:extLst>
      <p:ext uri="{BB962C8B-B14F-4D97-AF65-F5344CB8AC3E}">
        <p14:creationId xmlns:p14="http://schemas.microsoft.com/office/powerpoint/2010/main" val="855224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hapter Divider 02">
    <p:bg>
      <p:bgPr>
        <a:solidFill>
          <a:schemeClr val="accent6"/>
        </a:solidFill>
        <a:effectLst/>
      </p:bgPr>
    </p:bg>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3592F6BB-121D-97D7-11F5-8E348780690E}"/>
              </a:ext>
            </a:extLst>
          </p:cNvPr>
          <p:cNvSpPr/>
          <p:nvPr userDrawn="1"/>
        </p:nvSpPr>
        <p:spPr>
          <a:xfrm>
            <a:off x="0" y="4873500"/>
            <a:ext cx="9144000" cy="27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kern="1200">
              <a:solidFill>
                <a:schemeClr val="tx1"/>
              </a:solidFill>
              <a:latin typeface="+mn-lt"/>
              <a:ea typeface="+mn-ea"/>
              <a:cs typeface="+mn-cs"/>
            </a:endParaRPr>
          </a:p>
        </p:txBody>
      </p:sp>
      <p:sp>
        <p:nvSpPr>
          <p:cNvPr id="16" name="Bildplatzhalter 15">
            <a:extLst>
              <a:ext uri="{FF2B5EF4-FFF2-40B4-BE49-F238E27FC236}">
                <a16:creationId xmlns:a16="http://schemas.microsoft.com/office/drawing/2014/main" id="{FA933361-2A16-1071-85B6-0FD0AED8FDD0}"/>
              </a:ext>
            </a:extLst>
          </p:cNvPr>
          <p:cNvSpPr>
            <a:spLocks noGrp="1"/>
          </p:cNvSpPr>
          <p:nvPr>
            <p:ph type="pic" sz="quarter" idx="13" hasCustomPrompt="1"/>
          </p:nvPr>
        </p:nvSpPr>
        <p:spPr>
          <a:xfrm>
            <a:off x="4914000" y="0"/>
            <a:ext cx="4230000" cy="4863600"/>
          </a:xfrm>
          <a:gradFill>
            <a:gsLst>
              <a:gs pos="0">
                <a:schemeClr val="accent5"/>
              </a:gs>
              <a:gs pos="100000">
                <a:schemeClr val="accent4"/>
              </a:gs>
            </a:gsLst>
            <a:lin ang="18900000" scaled="1"/>
          </a:gradFill>
        </p:spPr>
        <p:txBody>
          <a:bodyPr vert="horz" lIns="0" tIns="0" rIns="0" bIns="0" rtlCol="0">
            <a:noAutofit/>
          </a:bodyPr>
          <a:lstStyle>
            <a:lvl1pPr>
              <a:defRPr lang="en-GB" dirty="0"/>
            </a:lvl1pPr>
          </a:lstStyle>
          <a:p>
            <a:pPr marR="0" lvl="0" fontAlgn="auto">
              <a:lnSpc>
                <a:spcPct val="100000"/>
              </a:lnSpc>
              <a:spcBef>
                <a:spcPts val="0"/>
              </a:spcBef>
              <a:spcAft>
                <a:spcPts val="0"/>
              </a:spcAft>
              <a:buClrTx/>
              <a:buSzTx/>
              <a:tabLst/>
            </a:pPr>
            <a:r>
              <a:rPr lang="en-GB"/>
              <a:t>Insert picture by click or drag &amp; drop</a:t>
            </a:r>
          </a:p>
        </p:txBody>
      </p:sp>
      <p:sp>
        <p:nvSpPr>
          <p:cNvPr id="2" name="Title 1"/>
          <p:cNvSpPr>
            <a:spLocks noGrp="1"/>
          </p:cNvSpPr>
          <p:nvPr>
            <p:ph type="title" hasCustomPrompt="1"/>
          </p:nvPr>
        </p:nvSpPr>
        <p:spPr>
          <a:xfrm>
            <a:off x="686701" y="1023937"/>
            <a:ext cx="3888000" cy="1678921"/>
          </a:xfrm>
        </p:spPr>
        <p:txBody>
          <a:bodyPr lIns="0" tIns="0" rIns="0" bIns="0" anchor="b" anchorCtr="0">
            <a:normAutofit/>
          </a:bodyPr>
          <a:lstStyle>
            <a:lvl1pPr>
              <a:defRPr sz="2800">
                <a:solidFill>
                  <a:schemeClr val="bg1"/>
                </a:solidFill>
              </a:defRPr>
            </a:lvl1pPr>
          </a:lstStyle>
          <a:p>
            <a:r>
              <a:rPr lang="en-GB"/>
              <a:t>Click to edit chapter title</a:t>
            </a:r>
          </a:p>
        </p:txBody>
      </p:sp>
      <p:sp>
        <p:nvSpPr>
          <p:cNvPr id="14" name="Textplatzhalter 13">
            <a:extLst>
              <a:ext uri="{FF2B5EF4-FFF2-40B4-BE49-F238E27FC236}">
                <a16:creationId xmlns:a16="http://schemas.microsoft.com/office/drawing/2014/main" id="{E83FD0DA-A651-4539-1919-3D36EE53FB3B}"/>
              </a:ext>
            </a:extLst>
          </p:cNvPr>
          <p:cNvSpPr>
            <a:spLocks noGrp="1"/>
          </p:cNvSpPr>
          <p:nvPr>
            <p:ph type="body" sz="quarter" idx="14" hasCustomPrompt="1"/>
          </p:nvPr>
        </p:nvSpPr>
        <p:spPr>
          <a:xfrm>
            <a:off x="686914" y="2671905"/>
            <a:ext cx="3887787" cy="511175"/>
          </a:xfrm>
        </p:spPr>
        <p:txBody>
          <a:bodyPr/>
          <a:lstStyle>
            <a:lvl1pPr>
              <a:lnSpc>
                <a:spcPct val="100000"/>
              </a:lnSpc>
              <a:defRPr sz="1800">
                <a:solidFill>
                  <a:schemeClr val="bg1"/>
                </a:solidFill>
              </a:defRPr>
            </a:lvl1pPr>
          </a:lstStyle>
          <a:p>
            <a:pPr lvl="0"/>
            <a:r>
              <a:rPr lang="en-GB"/>
              <a:t>Click to edit subtitle</a:t>
            </a:r>
          </a:p>
        </p:txBody>
      </p:sp>
      <p:sp>
        <p:nvSpPr>
          <p:cNvPr id="7" name="Rechteck 6">
            <a:extLst>
              <a:ext uri="{FF2B5EF4-FFF2-40B4-BE49-F238E27FC236}">
                <a16:creationId xmlns:a16="http://schemas.microsoft.com/office/drawing/2014/main" id="{5624E0E8-0F64-4008-5211-19B70D70425F}"/>
              </a:ext>
            </a:extLst>
          </p:cNvPr>
          <p:cNvSpPr/>
          <p:nvPr userDrawn="1"/>
        </p:nvSpPr>
        <p:spPr>
          <a:xfrm>
            <a:off x="0" y="4891500"/>
            <a:ext cx="9144000" cy="25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kern="1200">
              <a:solidFill>
                <a:schemeClr val="tx1"/>
              </a:solidFill>
              <a:latin typeface="+mn-lt"/>
              <a:ea typeface="+mn-ea"/>
              <a:cs typeface="+mn-cs"/>
            </a:endParaRPr>
          </a:p>
        </p:txBody>
      </p:sp>
      <p:cxnSp>
        <p:nvCxnSpPr>
          <p:cNvPr id="8" name="Gerader Verbinder 7">
            <a:extLst>
              <a:ext uri="{FF2B5EF4-FFF2-40B4-BE49-F238E27FC236}">
                <a16:creationId xmlns:a16="http://schemas.microsoft.com/office/drawing/2014/main" id="{672FCAAB-DD03-6ABF-CF6D-DA05A040325F}"/>
              </a:ext>
            </a:extLst>
          </p:cNvPr>
          <p:cNvCxnSpPr>
            <a:cxnSpLocks/>
          </p:cNvCxnSpPr>
          <p:nvPr userDrawn="1"/>
        </p:nvCxnSpPr>
        <p:spPr>
          <a:xfrm>
            <a:off x="0" y="4869074"/>
            <a:ext cx="9144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280147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hapter Divider 03">
    <p:spTree>
      <p:nvGrpSpPr>
        <p:cNvPr id="1" name=""/>
        <p:cNvGrpSpPr/>
        <p:nvPr/>
      </p:nvGrpSpPr>
      <p:grpSpPr>
        <a:xfrm>
          <a:off x="0" y="0"/>
          <a:ext cx="0" cy="0"/>
          <a:chOff x="0" y="0"/>
          <a:chExt cx="0" cy="0"/>
        </a:xfrm>
      </p:grpSpPr>
      <p:sp>
        <p:nvSpPr>
          <p:cNvPr id="6" name="Bildplatzhalter 14">
            <a:extLst>
              <a:ext uri="{FF2B5EF4-FFF2-40B4-BE49-F238E27FC236}">
                <a16:creationId xmlns:a16="http://schemas.microsoft.com/office/drawing/2014/main" id="{C9A5E3F6-13DB-2142-2A56-E184F2E756C2}"/>
              </a:ext>
            </a:extLst>
          </p:cNvPr>
          <p:cNvSpPr>
            <a:spLocks noGrp="1"/>
          </p:cNvSpPr>
          <p:nvPr>
            <p:ph type="pic" sz="quarter" idx="13" hasCustomPrompt="1"/>
          </p:nvPr>
        </p:nvSpPr>
        <p:spPr>
          <a:xfrm>
            <a:off x="0" y="0"/>
            <a:ext cx="9143995" cy="4863600"/>
          </a:xfrm>
          <a:custGeom>
            <a:avLst/>
            <a:gdLst>
              <a:gd name="connsiteX0" fmla="*/ 342900 w 9143995"/>
              <a:gd name="connsiteY0" fmla="*/ 340872 h 4863600"/>
              <a:gd name="connsiteX1" fmla="*/ 342900 w 9143995"/>
              <a:gd name="connsiteY1" fmla="*/ 682872 h 4863600"/>
              <a:gd name="connsiteX2" fmla="*/ 1025873 w 9143995"/>
              <a:gd name="connsiteY2" fmla="*/ 682872 h 4863600"/>
              <a:gd name="connsiteX3" fmla="*/ 1025873 w 9143995"/>
              <a:gd name="connsiteY3" fmla="*/ 340872 h 4863600"/>
              <a:gd name="connsiteX4" fmla="*/ 0 w 9143995"/>
              <a:gd name="connsiteY4" fmla="*/ 0 h 4863600"/>
              <a:gd name="connsiteX5" fmla="*/ 9143995 w 9143995"/>
              <a:gd name="connsiteY5" fmla="*/ 0 h 4863600"/>
              <a:gd name="connsiteX6" fmla="*/ 9143995 w 9143995"/>
              <a:gd name="connsiteY6" fmla="*/ 4863600 h 4863600"/>
              <a:gd name="connsiteX7" fmla="*/ 0 w 9143995"/>
              <a:gd name="connsiteY7" fmla="*/ 4863600 h 486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3995" h="4863600">
                <a:moveTo>
                  <a:pt x="342900" y="340872"/>
                </a:moveTo>
                <a:lnTo>
                  <a:pt x="342900" y="682872"/>
                </a:lnTo>
                <a:lnTo>
                  <a:pt x="1025873" y="682872"/>
                </a:lnTo>
                <a:lnTo>
                  <a:pt x="1025873" y="340872"/>
                </a:lnTo>
                <a:close/>
                <a:moveTo>
                  <a:pt x="0" y="0"/>
                </a:moveTo>
                <a:lnTo>
                  <a:pt x="9143995" y="0"/>
                </a:lnTo>
                <a:lnTo>
                  <a:pt x="9143995" y="4863600"/>
                </a:lnTo>
                <a:lnTo>
                  <a:pt x="0" y="4863600"/>
                </a:lnTo>
                <a:close/>
              </a:path>
            </a:pathLst>
          </a:custGeom>
          <a:gradFill>
            <a:gsLst>
              <a:gs pos="0">
                <a:schemeClr val="accent5"/>
              </a:gs>
              <a:gs pos="100000">
                <a:schemeClr val="accent4"/>
              </a:gs>
            </a:gsLst>
            <a:lin ang="18900000" scaled="1"/>
          </a:gradFill>
        </p:spPr>
        <p:txBody>
          <a:bodyPr vert="horz" lIns="0" tIns="0" rIns="0" bIns="0" rtlCol="0">
            <a:noAutofit/>
          </a:bodyPr>
          <a:lstStyle>
            <a:lvl1pPr>
              <a:defRPr lang="en-US" dirty="0"/>
            </a:lvl1pPr>
          </a:lstStyle>
          <a:p>
            <a:pPr marR="0" lvl="0" fontAlgn="auto">
              <a:lnSpc>
                <a:spcPct val="100000"/>
              </a:lnSpc>
              <a:spcBef>
                <a:spcPts val="0"/>
              </a:spcBef>
              <a:spcAft>
                <a:spcPts val="0"/>
              </a:spcAft>
              <a:buClrTx/>
              <a:buSzTx/>
              <a:tabLst/>
            </a:pPr>
            <a:r>
              <a:rPr lang="en-US"/>
              <a:t>Insert picture by click or drag &amp; drop</a:t>
            </a:r>
          </a:p>
        </p:txBody>
      </p:sp>
      <p:sp>
        <p:nvSpPr>
          <p:cNvPr id="14" name="Textplatzhalter 13">
            <a:extLst>
              <a:ext uri="{FF2B5EF4-FFF2-40B4-BE49-F238E27FC236}">
                <a16:creationId xmlns:a16="http://schemas.microsoft.com/office/drawing/2014/main" id="{E83FD0DA-A651-4539-1919-3D36EE53FB3B}"/>
              </a:ext>
            </a:extLst>
          </p:cNvPr>
          <p:cNvSpPr>
            <a:spLocks noGrp="1"/>
          </p:cNvSpPr>
          <p:nvPr>
            <p:ph type="body" sz="quarter" idx="14"/>
          </p:nvPr>
        </p:nvSpPr>
        <p:spPr>
          <a:xfrm>
            <a:off x="686701" y="2671905"/>
            <a:ext cx="3887787" cy="511175"/>
          </a:xfrm>
        </p:spPr>
        <p:txBody>
          <a:bodyPr/>
          <a:lstStyle>
            <a:lvl1pPr>
              <a:lnSpc>
                <a:spcPct val="100000"/>
              </a:lnSpc>
              <a:defRPr sz="1800">
                <a:solidFill>
                  <a:schemeClr val="bg1"/>
                </a:solidFill>
              </a:defRPr>
            </a:lvl1pPr>
          </a:lstStyle>
          <a:p>
            <a:pPr lvl="0"/>
            <a:r>
              <a:rPr lang="de-DE"/>
              <a:t>Mastertextformat bearbeiten</a:t>
            </a:r>
          </a:p>
        </p:txBody>
      </p:sp>
      <p:sp>
        <p:nvSpPr>
          <p:cNvPr id="2" name="Title 1"/>
          <p:cNvSpPr>
            <a:spLocks noGrp="1"/>
          </p:cNvSpPr>
          <p:nvPr>
            <p:ph type="title" hasCustomPrompt="1"/>
          </p:nvPr>
        </p:nvSpPr>
        <p:spPr>
          <a:xfrm>
            <a:off x="686701" y="1023937"/>
            <a:ext cx="3888000" cy="1678921"/>
          </a:xfrm>
        </p:spPr>
        <p:txBody>
          <a:bodyPr lIns="0" tIns="0" rIns="0" bIns="0" anchor="b" anchorCtr="0">
            <a:normAutofit/>
          </a:bodyPr>
          <a:lstStyle>
            <a:lvl1pPr>
              <a:defRPr sz="2800">
                <a:solidFill>
                  <a:schemeClr val="bg1"/>
                </a:solidFill>
              </a:defRPr>
            </a:lvl1pPr>
          </a:lstStyle>
          <a:p>
            <a:r>
              <a:rPr lang="en-GB"/>
              <a:t>Click to edit chapter title</a:t>
            </a:r>
            <a:endParaRPr lang="en-US"/>
          </a:p>
        </p:txBody>
      </p:sp>
      <p:grpSp>
        <p:nvGrpSpPr>
          <p:cNvPr id="3" name="Gruppieren 2">
            <a:extLst>
              <a:ext uri="{FF2B5EF4-FFF2-40B4-BE49-F238E27FC236}">
                <a16:creationId xmlns:a16="http://schemas.microsoft.com/office/drawing/2014/main" id="{3CB2633E-57A5-FEF5-1BCF-FD563428FC66}"/>
              </a:ext>
            </a:extLst>
          </p:cNvPr>
          <p:cNvGrpSpPr/>
          <p:nvPr userDrawn="1"/>
        </p:nvGrpSpPr>
        <p:grpSpPr>
          <a:xfrm>
            <a:off x="0" y="4869074"/>
            <a:ext cx="9144000" cy="274426"/>
            <a:chOff x="0" y="4869074"/>
            <a:chExt cx="9144000" cy="274426"/>
          </a:xfrm>
        </p:grpSpPr>
        <p:sp>
          <p:nvSpPr>
            <p:cNvPr id="4" name="Rechteck 3">
              <a:extLst>
                <a:ext uri="{FF2B5EF4-FFF2-40B4-BE49-F238E27FC236}">
                  <a16:creationId xmlns:a16="http://schemas.microsoft.com/office/drawing/2014/main" id="{F4301F65-9118-6CAF-A653-29C5E5F5A6A8}"/>
                </a:ext>
              </a:extLst>
            </p:cNvPr>
            <p:cNvSpPr/>
            <p:nvPr userDrawn="1"/>
          </p:nvSpPr>
          <p:spPr>
            <a:xfrm>
              <a:off x="0" y="4891500"/>
              <a:ext cx="9144000" cy="25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kern="1200">
                <a:solidFill>
                  <a:schemeClr val="tx1"/>
                </a:solidFill>
                <a:latin typeface="+mn-lt"/>
                <a:ea typeface="+mn-ea"/>
                <a:cs typeface="+mn-cs"/>
              </a:endParaRPr>
            </a:p>
          </p:txBody>
        </p:sp>
        <p:cxnSp>
          <p:nvCxnSpPr>
            <p:cNvPr id="5" name="Gerader Verbinder 4">
              <a:extLst>
                <a:ext uri="{FF2B5EF4-FFF2-40B4-BE49-F238E27FC236}">
                  <a16:creationId xmlns:a16="http://schemas.microsoft.com/office/drawing/2014/main" id="{BFF257C6-4CA6-2336-F142-A9663AE595B8}"/>
                </a:ext>
              </a:extLst>
            </p:cNvPr>
            <p:cNvCxnSpPr>
              <a:cxnSpLocks/>
            </p:cNvCxnSpPr>
            <p:nvPr userDrawn="1"/>
          </p:nvCxnSpPr>
          <p:spPr>
            <a:xfrm>
              <a:off x="0" y="4869074"/>
              <a:ext cx="9144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71433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image" Target="../media/image1.png"/><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theme" Target="../theme/theme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59797D-8DDE-861A-1841-97AB78110045}"/>
              </a:ext>
            </a:extLst>
          </p:cNvPr>
          <p:cNvSpPr txBox="1">
            <a:spLocks noGrp="1"/>
          </p:cNvSpPr>
          <p:nvPr>
            <p:ph type="title"/>
          </p:nvPr>
        </p:nvSpPr>
        <p:spPr>
          <a:xfrm>
            <a:off x="686705" y="804214"/>
            <a:ext cx="8114403" cy="553998"/>
          </a:xfrm>
          <a:prstGeom prst="rect">
            <a:avLst/>
          </a:prstGeom>
          <a:noFill/>
          <a:ln>
            <a:noFill/>
          </a:ln>
        </p:spPr>
        <p:txBody>
          <a:bodyPr vert="horz" wrap="square" lIns="0" tIns="0" rIns="0" bIns="0" anchor="b" anchorCtr="0" compatLnSpc="1">
            <a:noAutofit/>
          </a:bodyPr>
          <a:lstStyle/>
          <a:p>
            <a:pPr lvl="0"/>
            <a:r>
              <a:rPr lang="en-GB"/>
              <a:t>Click to edit Master title style</a:t>
            </a:r>
          </a:p>
        </p:txBody>
      </p:sp>
      <p:sp>
        <p:nvSpPr>
          <p:cNvPr id="3" name="Text Placeholder 2">
            <a:extLst>
              <a:ext uri="{FF2B5EF4-FFF2-40B4-BE49-F238E27FC236}">
                <a16:creationId xmlns:a16="http://schemas.microsoft.com/office/drawing/2014/main" id="{9FD2B3F5-F27D-4E92-1536-15FD258338FE}"/>
              </a:ext>
            </a:extLst>
          </p:cNvPr>
          <p:cNvSpPr txBox="1">
            <a:spLocks noGrp="1"/>
          </p:cNvSpPr>
          <p:nvPr>
            <p:ph type="body" idx="1"/>
          </p:nvPr>
        </p:nvSpPr>
        <p:spPr>
          <a:xfrm>
            <a:off x="686705" y="1479554"/>
            <a:ext cx="8114403" cy="3108319"/>
          </a:xfrm>
          <a:prstGeom prst="rect">
            <a:avLst/>
          </a:prstGeom>
          <a:noFill/>
          <a:ln>
            <a:noFill/>
          </a:ln>
        </p:spPr>
        <p:txBody>
          <a:bodyPr vert="horz" wrap="square" lIns="0" tIns="0" rIns="0" bIns="0" anchor="t" anchorCtr="0" compatLnSpc="1">
            <a:noAutofit/>
          </a:bodyPr>
          <a:lstStyle/>
          <a:p>
            <a:pPr lvl="0"/>
            <a:r>
              <a:rPr lang="en-US"/>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Footer Placeholder 4">
            <a:extLst>
              <a:ext uri="{FF2B5EF4-FFF2-40B4-BE49-F238E27FC236}">
                <a16:creationId xmlns:a16="http://schemas.microsoft.com/office/drawing/2014/main" id="{3E74CB83-D1A8-7035-B548-9E6D7F52117E}"/>
              </a:ext>
            </a:extLst>
          </p:cNvPr>
          <p:cNvSpPr txBox="1">
            <a:spLocks noGrp="1"/>
          </p:cNvSpPr>
          <p:nvPr>
            <p:ph type="ftr" sz="quarter" idx="3"/>
          </p:nvPr>
        </p:nvSpPr>
        <p:spPr>
          <a:xfrm>
            <a:off x="3401101" y="481660"/>
            <a:ext cx="5399998" cy="167673"/>
          </a:xfrm>
          <a:prstGeom prst="rect">
            <a:avLst/>
          </a:prstGeom>
          <a:noFill/>
          <a:ln>
            <a:noFill/>
          </a:ln>
        </p:spPr>
        <p:txBody>
          <a:bodyPr vert="horz" wrap="none" lIns="0" tIns="0" rIns="0" bIns="0" anchor="ctr" anchorCtr="0" compatLnSpc="1">
            <a:noAutofit/>
          </a:bodyPr>
          <a:lstStyle>
            <a:lvl1pPr marL="0" marR="0" lvl="0" indent="0" algn="r" defTabSz="457200" rtl="0" fontAlgn="auto" hangingPunct="1">
              <a:lnSpc>
                <a:spcPct val="100000"/>
              </a:lnSpc>
              <a:spcBef>
                <a:spcPts val="0"/>
              </a:spcBef>
              <a:spcAft>
                <a:spcPts val="0"/>
              </a:spcAft>
              <a:buNone/>
              <a:tabLst/>
              <a:defRPr lang="en-GB" sz="1000" b="1" i="0" u="none" strike="noStrike" kern="1200" cap="all" spc="0" baseline="0">
                <a:solidFill>
                  <a:srgbClr val="404955"/>
                </a:solidFill>
                <a:uFillTx/>
                <a:latin typeface="Arial"/>
              </a:defRPr>
            </a:lvl1pPr>
          </a:lstStyle>
          <a:p>
            <a:pPr lvl="0"/>
            <a:r>
              <a:rPr lang="en-GB"/>
              <a:t>Header</a:t>
            </a:r>
          </a:p>
        </p:txBody>
      </p:sp>
      <p:sp>
        <p:nvSpPr>
          <p:cNvPr id="5" name="Slide Number Placeholder 5">
            <a:extLst>
              <a:ext uri="{FF2B5EF4-FFF2-40B4-BE49-F238E27FC236}">
                <a16:creationId xmlns:a16="http://schemas.microsoft.com/office/drawing/2014/main" id="{5DCD329D-4D7A-F9F2-FFFB-D7FFDA6078F3}"/>
              </a:ext>
            </a:extLst>
          </p:cNvPr>
          <p:cNvSpPr txBox="1">
            <a:spLocks noGrp="1"/>
          </p:cNvSpPr>
          <p:nvPr>
            <p:ph type="sldNum" sz="quarter" idx="4"/>
          </p:nvPr>
        </p:nvSpPr>
        <p:spPr>
          <a:xfrm>
            <a:off x="8261101" y="4640515"/>
            <a:ext cx="539998" cy="123114"/>
          </a:xfrm>
          <a:prstGeom prst="rect">
            <a:avLst/>
          </a:prstGeom>
          <a:noFill/>
          <a:ln>
            <a:noFill/>
          </a:ln>
        </p:spPr>
        <p:txBody>
          <a:bodyPr vert="horz" wrap="square" lIns="0" tIns="0" rIns="0" bIns="0" anchor="ctr" anchorCtr="0" compatLnSpc="1">
            <a:spAutoFit/>
          </a:bodyPr>
          <a:lstStyle>
            <a:lvl1pPr marL="0" marR="0" lvl="0" indent="0" algn="r" defTabSz="457200" rtl="0" fontAlgn="auto" hangingPunct="1">
              <a:lnSpc>
                <a:spcPct val="100000"/>
              </a:lnSpc>
              <a:spcBef>
                <a:spcPts val="0"/>
              </a:spcBef>
              <a:spcAft>
                <a:spcPts val="0"/>
              </a:spcAft>
              <a:buNone/>
              <a:tabLst/>
              <a:defRPr lang="en-GB" sz="800" b="0" i="0" u="none" strike="noStrike" kern="1200" cap="none" spc="0" baseline="0">
                <a:solidFill>
                  <a:srgbClr val="404955"/>
                </a:solidFill>
                <a:uFillTx/>
                <a:latin typeface="Arial"/>
              </a:defRPr>
            </a:lvl1pPr>
          </a:lstStyle>
          <a:p>
            <a:pPr lvl="0"/>
            <a:fld id="{7754CA3F-9CF6-4F1A-BF43-1D99D7551D7A}" type="slidenum">
              <a:t>‹#›</a:t>
            </a:fld>
            <a:endParaRPr lang="en-GB"/>
          </a:p>
        </p:txBody>
      </p:sp>
      <p:pic>
        <p:nvPicPr>
          <p:cNvPr id="6" name="Grafik 14">
            <a:extLst>
              <a:ext uri="{FF2B5EF4-FFF2-40B4-BE49-F238E27FC236}">
                <a16:creationId xmlns:a16="http://schemas.microsoft.com/office/drawing/2014/main" id="{BFB0D2A0-5C62-DEC6-5E4E-BF64CE2EA50E}"/>
              </a:ext>
            </a:extLst>
          </p:cNvPr>
          <p:cNvPicPr>
            <a:picLocks noChangeAspect="1"/>
          </p:cNvPicPr>
          <p:nvPr/>
        </p:nvPicPr>
        <p:blipFill>
          <a:blip r:embed="rId27"/>
          <a:srcRect t="215"/>
          <a:stretch>
            <a:fillRect/>
          </a:stretch>
        </p:blipFill>
        <p:spPr>
          <a:xfrm>
            <a:off x="342900" y="340870"/>
            <a:ext cx="682974" cy="342003"/>
          </a:xfrm>
          <a:prstGeom prst="rect">
            <a:avLst/>
          </a:prstGeom>
          <a:noFill/>
          <a:ln w="6345" cap="flat">
            <a:solidFill>
              <a:srgbClr val="FFFFFF"/>
            </a:solidFill>
            <a:prstDash val="solid"/>
            <a:miter/>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Lst>
  <p:txStyles>
    <p:titleStyle>
      <a:lvl1pPr marL="0" marR="0" lvl="0" indent="0" algn="l" defTabSz="685800" rtl="0" fontAlgn="auto" hangingPunct="1">
        <a:lnSpc>
          <a:spcPct val="100000"/>
        </a:lnSpc>
        <a:spcBef>
          <a:spcPts val="0"/>
        </a:spcBef>
        <a:spcAft>
          <a:spcPts val="0"/>
        </a:spcAft>
        <a:buNone/>
        <a:tabLst/>
        <a:defRPr lang="en-GB" sz="1800" b="1" i="0" u="none" strike="noStrike" kern="1200" cap="all" spc="0" baseline="0">
          <a:solidFill>
            <a:srgbClr val="404955"/>
          </a:solidFill>
          <a:uFillTx/>
          <a:latin typeface="Arial"/>
        </a:defRPr>
      </a:lvl1pPr>
    </p:titleStyle>
    <p:bodyStyle>
      <a:lvl1pPr marL="143999" marR="0" lvl="0" indent="-143999" algn="l" defTabSz="914125" rtl="0" fontAlgn="auto" hangingPunct="1">
        <a:lnSpc>
          <a:spcPct val="120000"/>
        </a:lnSpc>
        <a:spcBef>
          <a:spcPts val="800"/>
        </a:spcBef>
        <a:spcAft>
          <a:spcPts val="0"/>
        </a:spcAft>
        <a:buNone/>
        <a:tabLst/>
        <a:defRPr lang="en-US" sz="1400" b="0" i="0" u="none" strike="noStrike" kern="1200" cap="none" spc="0" baseline="0">
          <a:solidFill>
            <a:srgbClr val="404955"/>
          </a:solidFill>
          <a:uFillTx/>
          <a:latin typeface="Arial"/>
        </a:defRPr>
      </a:lvl1pPr>
      <a:lvl2pPr marL="503998" marR="0" lvl="1" indent="-179999" algn="l" defTabSz="685800" rtl="0" fontAlgn="auto" hangingPunct="1">
        <a:lnSpc>
          <a:spcPct val="120000"/>
        </a:lnSpc>
        <a:spcBef>
          <a:spcPts val="800"/>
        </a:spcBef>
        <a:spcAft>
          <a:spcPts val="0"/>
        </a:spcAft>
        <a:buClr>
          <a:srgbClr val="D93317"/>
        </a:buClr>
        <a:buSzPct val="100000"/>
        <a:buFont typeface="Wingdings" pitchFamily="2"/>
        <a:buChar char="n"/>
        <a:tabLst/>
        <a:defRPr lang="en-GB" sz="1400" b="0" i="0" u="none" strike="noStrike" kern="1200" cap="none" spc="0" baseline="0">
          <a:solidFill>
            <a:srgbClr val="404955"/>
          </a:solidFill>
          <a:uFillTx/>
          <a:latin typeface="Arial"/>
        </a:defRPr>
      </a:lvl2pPr>
      <a:lvl3pPr marL="683998" marR="0" lvl="2" indent="-179999" algn="l" defTabSz="685800" rtl="0" fontAlgn="auto" hangingPunct="1">
        <a:lnSpc>
          <a:spcPct val="120000"/>
        </a:lnSpc>
        <a:spcBef>
          <a:spcPts val="800"/>
        </a:spcBef>
        <a:spcAft>
          <a:spcPts val="0"/>
        </a:spcAft>
        <a:buClr>
          <a:srgbClr val="D93317"/>
        </a:buClr>
        <a:buSzPct val="100000"/>
        <a:buFont typeface="Wingdings" pitchFamily="2"/>
        <a:buChar char="n"/>
        <a:tabLst/>
        <a:defRPr lang="en-GB" sz="1400" b="0" i="0" u="none" strike="noStrike" kern="1200" cap="none" spc="0" baseline="0">
          <a:solidFill>
            <a:srgbClr val="404955"/>
          </a:solidFill>
          <a:uFillTx/>
          <a:latin typeface="Arial"/>
        </a:defRPr>
      </a:lvl3pPr>
      <a:lvl4pPr marL="863998" marR="0" lvl="3" indent="-179999" algn="l" defTabSz="685800" rtl="0" fontAlgn="auto" hangingPunct="1">
        <a:lnSpc>
          <a:spcPct val="120000"/>
        </a:lnSpc>
        <a:spcBef>
          <a:spcPts val="800"/>
        </a:spcBef>
        <a:spcAft>
          <a:spcPts val="0"/>
        </a:spcAft>
        <a:buClr>
          <a:srgbClr val="D93317"/>
        </a:buClr>
        <a:buSzPct val="100000"/>
        <a:buFont typeface="Wingdings" pitchFamily="2"/>
        <a:buChar char="n"/>
        <a:tabLst/>
        <a:defRPr lang="en-GB" sz="1400" b="0" i="0" u="none" strike="noStrike" kern="1200" cap="none" spc="0" baseline="0">
          <a:solidFill>
            <a:srgbClr val="404955"/>
          </a:solidFill>
          <a:uFillTx/>
          <a:latin typeface="Arial"/>
        </a:defRPr>
      </a:lvl4pPr>
      <a:lvl5pPr marL="1043997" marR="0" lvl="4" indent="-179999" algn="l" defTabSz="685800" rtl="0" fontAlgn="auto" hangingPunct="1">
        <a:lnSpc>
          <a:spcPct val="120000"/>
        </a:lnSpc>
        <a:spcBef>
          <a:spcPts val="800"/>
        </a:spcBef>
        <a:spcAft>
          <a:spcPts val="0"/>
        </a:spcAft>
        <a:buClr>
          <a:srgbClr val="D93317"/>
        </a:buClr>
        <a:buSzPct val="100000"/>
        <a:buFont typeface="Wingdings" pitchFamily="2"/>
        <a:buChar char="n"/>
        <a:tabLst/>
        <a:defRPr lang="en-GB" sz="1400" b="0" i="0" u="none" strike="noStrike" kern="1200" cap="none" spc="0" baseline="0">
          <a:solidFill>
            <a:srgbClr val="404955"/>
          </a:solidFill>
          <a:uFillTx/>
          <a:latin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6701" y="804213"/>
            <a:ext cx="8114400" cy="553998"/>
          </a:xfrm>
          <a:prstGeom prst="rect">
            <a:avLst/>
          </a:prstGeom>
        </p:spPr>
        <p:txBody>
          <a:bodyPr vert="horz" lIns="0" tIns="0" rIns="0" bIns="0" rtlCol="0" anchor="b" anchorCtr="0">
            <a:noAutofit/>
          </a:bodyPr>
          <a:lstStyle/>
          <a:p>
            <a:r>
              <a:rPr lang="en-GB"/>
              <a:t>Click to edit Master title style</a:t>
            </a:r>
          </a:p>
        </p:txBody>
      </p:sp>
      <p:sp>
        <p:nvSpPr>
          <p:cNvPr id="3" name="Text Placeholder 2"/>
          <p:cNvSpPr>
            <a:spLocks noGrp="1"/>
          </p:cNvSpPr>
          <p:nvPr>
            <p:ph type="body" idx="1"/>
          </p:nvPr>
        </p:nvSpPr>
        <p:spPr>
          <a:xfrm>
            <a:off x="686701" y="1479553"/>
            <a:ext cx="8114400" cy="3108322"/>
          </a:xfrm>
          <a:prstGeom prst="rect">
            <a:avLst/>
          </a:prstGeom>
        </p:spPr>
        <p:txBody>
          <a:bodyPr vert="horz" lIns="0" tIns="0" rIns="0" bIns="0" rtlCol="0">
            <a:noAutofit/>
          </a:bodyPr>
          <a:lstStyle/>
          <a:p>
            <a:pPr marL="144000" indent="-144000" defTabSz="914126"/>
            <a:r>
              <a:rPr lang="en-US"/>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p:cNvSpPr>
            <a:spLocks noGrp="1"/>
          </p:cNvSpPr>
          <p:nvPr>
            <p:ph type="ftr" sz="quarter" idx="3"/>
          </p:nvPr>
        </p:nvSpPr>
        <p:spPr>
          <a:xfrm>
            <a:off x="3401101" y="481662"/>
            <a:ext cx="5400000" cy="167675"/>
          </a:xfrm>
          <a:prstGeom prst="rect">
            <a:avLst/>
          </a:prstGeom>
        </p:spPr>
        <p:txBody>
          <a:bodyPr wrap="none" lIns="0" tIns="0" rIns="0" bIns="0" rtlCol="0" anchor="ctr">
            <a:noAutofit/>
          </a:bodyPr>
          <a:lstStyle>
            <a:lvl1pPr algn="r">
              <a:lnSpc>
                <a:spcPct val="100000"/>
              </a:lnSpc>
              <a:defRPr lang="en-GB" sz="1000" b="1" cap="all" baseline="0" dirty="0"/>
            </a:lvl1pPr>
          </a:lstStyle>
          <a:p>
            <a:r>
              <a:rPr lang="en-GB"/>
              <a:t>Header</a:t>
            </a:r>
          </a:p>
        </p:txBody>
      </p:sp>
      <p:sp>
        <p:nvSpPr>
          <p:cNvPr id="6" name="Slide Number Placeholder 5"/>
          <p:cNvSpPr>
            <a:spLocks noGrp="1"/>
          </p:cNvSpPr>
          <p:nvPr>
            <p:ph type="sldNum" sz="quarter" idx="4"/>
          </p:nvPr>
        </p:nvSpPr>
        <p:spPr>
          <a:xfrm>
            <a:off x="8261101" y="4640518"/>
            <a:ext cx="540000" cy="123111"/>
          </a:xfrm>
          <a:prstGeom prst="rect">
            <a:avLst/>
          </a:prstGeom>
        </p:spPr>
        <p:txBody>
          <a:bodyPr vert="horz" wrap="square" lIns="0" tIns="0" rIns="0" bIns="0" rtlCol="0" anchor="ctr">
            <a:spAutoFit/>
          </a:bodyPr>
          <a:lstStyle>
            <a:lvl1pPr algn="r">
              <a:defRPr sz="800">
                <a:solidFill>
                  <a:schemeClr val="tx1"/>
                </a:solidFill>
              </a:defRPr>
            </a:lvl1pPr>
          </a:lstStyle>
          <a:p>
            <a:fld id="{B6EAC15D-B94B-4B86-ABD3-3EDECDB333F5}" type="slidenum">
              <a:rPr lang="en-GB" smtClean="0"/>
              <a:pPr/>
              <a:t>‹#›</a:t>
            </a:fld>
            <a:endParaRPr lang="en-GB"/>
          </a:p>
        </p:txBody>
      </p:sp>
      <p:pic>
        <p:nvPicPr>
          <p:cNvPr id="15" name="Grafik 14">
            <a:extLst>
              <a:ext uri="{FF2B5EF4-FFF2-40B4-BE49-F238E27FC236}">
                <a16:creationId xmlns:a16="http://schemas.microsoft.com/office/drawing/2014/main" id="{B8BC8D06-86AA-9E42-9000-CE1B92C51668}"/>
              </a:ext>
            </a:extLst>
          </p:cNvPr>
          <p:cNvPicPr>
            <a:picLocks noChangeAspect="1"/>
          </p:cNvPicPr>
          <p:nvPr userDrawn="1"/>
        </p:nvPicPr>
        <p:blipFill>
          <a:blip r:embed="rId26"/>
          <a:srcRect t="215"/>
          <a:stretch>
            <a:fillRect/>
          </a:stretch>
        </p:blipFill>
        <p:spPr>
          <a:xfrm>
            <a:off x="342900" y="340872"/>
            <a:ext cx="682973" cy="342000"/>
          </a:xfrm>
          <a:custGeom>
            <a:avLst/>
            <a:gdLst>
              <a:gd name="connsiteX0" fmla="*/ 0 w 6782650"/>
              <a:gd name="connsiteY0" fmla="*/ 0 h 3396425"/>
              <a:gd name="connsiteX1" fmla="*/ 6782650 w 6782650"/>
              <a:gd name="connsiteY1" fmla="*/ 0 h 3396425"/>
              <a:gd name="connsiteX2" fmla="*/ 6782650 w 6782650"/>
              <a:gd name="connsiteY2" fmla="*/ 3396425 h 3396425"/>
              <a:gd name="connsiteX3" fmla="*/ 0 w 6782650"/>
              <a:gd name="connsiteY3" fmla="*/ 3396425 h 3396425"/>
            </a:gdLst>
            <a:ahLst/>
            <a:cxnLst>
              <a:cxn ang="0">
                <a:pos x="connsiteX0" y="connsiteY0"/>
              </a:cxn>
              <a:cxn ang="0">
                <a:pos x="connsiteX1" y="connsiteY1"/>
              </a:cxn>
              <a:cxn ang="0">
                <a:pos x="connsiteX2" y="connsiteY2"/>
              </a:cxn>
              <a:cxn ang="0">
                <a:pos x="connsiteX3" y="connsiteY3"/>
              </a:cxn>
            </a:cxnLst>
            <a:rect l="l" t="t" r="r" b="b"/>
            <a:pathLst>
              <a:path w="6782650" h="3396425">
                <a:moveTo>
                  <a:pt x="0" y="0"/>
                </a:moveTo>
                <a:lnTo>
                  <a:pt x="6782650" y="0"/>
                </a:lnTo>
                <a:lnTo>
                  <a:pt x="6782650" y="3396425"/>
                </a:lnTo>
                <a:lnTo>
                  <a:pt x="0" y="3396425"/>
                </a:lnTo>
                <a:close/>
              </a:path>
            </a:pathLst>
          </a:custGeom>
          <a:ln w="6350">
            <a:solidFill>
              <a:schemeClr val="bg1"/>
            </a:solidFill>
          </a:ln>
        </p:spPr>
      </p:pic>
    </p:spTree>
    <p:extLst>
      <p:ext uri="{BB962C8B-B14F-4D97-AF65-F5344CB8AC3E}">
        <p14:creationId xmlns:p14="http://schemas.microsoft.com/office/powerpoint/2010/main" val="145413879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7" r:id="rId22"/>
    <p:sldLayoutId id="2147483698" r:id="rId23"/>
    <p:sldLayoutId id="2147483699" r:id="rId24"/>
  </p:sldLayoutIdLst>
  <p:hf hdr="0" dt="0"/>
  <p:txStyles>
    <p:titleStyle>
      <a:lvl1pPr algn="l" defTabSz="685800" rtl="0" eaLnBrk="1" latinLnBrk="0" hangingPunct="1">
        <a:lnSpc>
          <a:spcPct val="100000"/>
        </a:lnSpc>
        <a:spcBef>
          <a:spcPts val="0"/>
        </a:spcBef>
        <a:buNone/>
        <a:defRPr sz="1800" b="1" kern="1200" cap="all" baseline="0">
          <a:solidFill>
            <a:schemeClr val="tx1"/>
          </a:solidFill>
          <a:latin typeface="+mj-lt"/>
          <a:ea typeface="+mj-ea"/>
          <a:cs typeface="+mj-cs"/>
        </a:defRPr>
      </a:lvl1pPr>
    </p:titleStyle>
    <p:bodyStyle>
      <a:lvl1pPr marL="0" indent="0" algn="l" defTabSz="685800" rtl="0" eaLnBrk="1" latinLnBrk="0" hangingPunct="1">
        <a:lnSpc>
          <a:spcPct val="120000"/>
        </a:lnSpc>
        <a:spcBef>
          <a:spcPts val="800"/>
        </a:spcBef>
        <a:buFont typeface="Arial" panose="020B0604020202020204" pitchFamily="34" charset="0"/>
        <a:buNone/>
        <a:defRPr sz="1400" kern="1200">
          <a:solidFill>
            <a:schemeClr val="tx1"/>
          </a:solidFill>
          <a:latin typeface="+mn-lt"/>
          <a:ea typeface="+mn-ea"/>
          <a:cs typeface="+mn-cs"/>
        </a:defRPr>
      </a:lvl1pPr>
      <a:lvl2pPr marL="504000" indent="-180000" algn="l" defTabSz="685800" rtl="0" eaLnBrk="1" latinLnBrk="0" hangingPunct="1">
        <a:lnSpc>
          <a:spcPct val="120000"/>
        </a:lnSpc>
        <a:spcBef>
          <a:spcPts val="800"/>
        </a:spcBef>
        <a:buClr>
          <a:schemeClr val="accent6"/>
        </a:buClr>
        <a:buSzPct val="100000"/>
        <a:buFont typeface="Wingdings" panose="05000000000000000000" pitchFamily="2" charset="2"/>
        <a:buChar char="n"/>
        <a:defRPr sz="1400" kern="1200">
          <a:solidFill>
            <a:schemeClr val="tx1"/>
          </a:solidFill>
          <a:latin typeface="+mn-lt"/>
          <a:ea typeface="+mn-ea"/>
          <a:cs typeface="+mn-cs"/>
        </a:defRPr>
      </a:lvl2pPr>
      <a:lvl3pPr marL="684000" indent="-180000" algn="l" defTabSz="685800" rtl="0" eaLnBrk="1" latinLnBrk="0" hangingPunct="1">
        <a:lnSpc>
          <a:spcPct val="120000"/>
        </a:lnSpc>
        <a:spcBef>
          <a:spcPts val="800"/>
        </a:spcBef>
        <a:buClr>
          <a:schemeClr val="accent6"/>
        </a:buClr>
        <a:buSzPct val="100000"/>
        <a:buFont typeface="Wingdings" panose="05000000000000000000" pitchFamily="2" charset="2"/>
        <a:buChar char="n"/>
        <a:defRPr sz="1400" kern="1200">
          <a:solidFill>
            <a:schemeClr val="tx1"/>
          </a:solidFill>
          <a:latin typeface="+mn-lt"/>
          <a:ea typeface="+mn-ea"/>
          <a:cs typeface="+mn-cs"/>
        </a:defRPr>
      </a:lvl3pPr>
      <a:lvl4pPr marL="864000" indent="-180000" algn="l" defTabSz="685800" rtl="0" eaLnBrk="1" latinLnBrk="0" hangingPunct="1">
        <a:lnSpc>
          <a:spcPct val="120000"/>
        </a:lnSpc>
        <a:spcBef>
          <a:spcPts val="800"/>
        </a:spcBef>
        <a:buClr>
          <a:schemeClr val="accent6"/>
        </a:buClr>
        <a:buSzPct val="100000"/>
        <a:buFont typeface="Wingdings" panose="05000000000000000000" pitchFamily="2" charset="2"/>
        <a:buChar char="n"/>
        <a:defRPr sz="1400" kern="1200">
          <a:solidFill>
            <a:schemeClr val="tx1"/>
          </a:solidFill>
          <a:latin typeface="+mn-lt"/>
          <a:ea typeface="+mn-ea"/>
          <a:cs typeface="+mn-cs"/>
        </a:defRPr>
      </a:lvl4pPr>
      <a:lvl5pPr marL="1044000" indent="-180000" algn="l" defTabSz="685800" rtl="0" eaLnBrk="1" latinLnBrk="0" hangingPunct="1">
        <a:lnSpc>
          <a:spcPct val="120000"/>
        </a:lnSpc>
        <a:spcBef>
          <a:spcPts val="800"/>
        </a:spcBef>
        <a:buClr>
          <a:schemeClr val="accent6"/>
        </a:buClr>
        <a:buSzPct val="100000"/>
        <a:buFont typeface="Wingdings" panose="05000000000000000000" pitchFamily="2" charset="2"/>
        <a:buChar char="n"/>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14">
          <p15:clr>
            <a:srgbClr val="F26B43"/>
          </p15:clr>
        </p15:guide>
        <p15:guide id="2" orient="horz" pos="430">
          <p15:clr>
            <a:srgbClr val="F26B43"/>
          </p15:clr>
        </p15:guide>
        <p15:guide id="3" pos="431">
          <p15:clr>
            <a:srgbClr val="F26B43"/>
          </p15:clr>
        </p15:guide>
        <p15:guide id="4" pos="645">
          <p15:clr>
            <a:srgbClr val="F26B43"/>
          </p15:clr>
        </p15:guide>
        <p15:guide id="5" orient="horz" pos="645">
          <p15:clr>
            <a:srgbClr val="F26B43"/>
          </p15:clr>
        </p15:guide>
        <p15:guide id="6" orient="horz" pos="2890">
          <p15:clr>
            <a:srgbClr val="F26B43"/>
          </p15:clr>
        </p15:guide>
        <p15:guide id="7" pos="5544">
          <p15:clr>
            <a:srgbClr val="F26B43"/>
          </p15:clr>
        </p15:guide>
        <p15:guide id="8" orient="horz" pos="929">
          <p15:clr>
            <a:srgbClr val="F26B43"/>
          </p15:clr>
        </p15:guide>
        <p15:guide id="9" orient="horz" pos="82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chart" Target="../charts/chart3.xml"/><Relationship Id="rId5" Type="http://schemas.openxmlformats.org/officeDocument/2006/relationships/image" Target="../media/image14.svg"/><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13.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27.svg"/><Relationship Id="rId4" Type="http://schemas.openxmlformats.org/officeDocument/2006/relationships/image" Target="../media/image26.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image" Target="../media/image28.svg"/><Relationship Id="rId1" Type="http://schemas.openxmlformats.org/officeDocument/2006/relationships/slideLayout" Target="../slideLayouts/slideLayout38.xml"/><Relationship Id="rId6" Type="http://schemas.openxmlformats.org/officeDocument/2006/relationships/image" Target="../media/image32.svg"/><Relationship Id="rId5" Type="http://schemas.openxmlformats.org/officeDocument/2006/relationships/image" Target="../media/image31.svg"/><Relationship Id="rId4" Type="http://schemas.openxmlformats.org/officeDocument/2006/relationships/image" Target="../media/image30.svg"/></Relationships>
</file>

<file path=ppt/slides/_rels/slide13.xml.rels><?xml version="1.0" encoding="UTF-8" standalone="yes"?>
<Relationships xmlns="http://schemas.openxmlformats.org/package/2006/relationships"><Relationship Id="rId3" Type="http://schemas.openxmlformats.org/officeDocument/2006/relationships/hyperlink" Target="https://www.epo.org/en/learning/eqe-epac/epac-european-patent-administration-certification"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hyperlink" Target="https://www.epo.org/en/learning/eqe-epac/candidate-support-programme" TargetMode="External"/><Relationship Id="rId5" Type="http://schemas.openxmlformats.org/officeDocument/2006/relationships/hyperlink" Target="https://www.epo.org/en/learning/events/epac-2026" TargetMode="External"/><Relationship Id="rId4" Type="http://schemas.openxmlformats.org/officeDocument/2006/relationships/hyperlink" Target="https://www.epo.org/en/learning/eqe-epac/epac-european-patent-administration-certification/epac-benefits-and-timeline"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12157">
    <p:spTree>
      <p:nvGrpSpPr>
        <p:cNvPr id="1" name=""/>
        <p:cNvGrpSpPr/>
        <p:nvPr/>
      </p:nvGrpSpPr>
      <p:grpSpPr>
        <a:xfrm>
          <a:off x="0" y="0"/>
          <a:ext cx="0" cy="0"/>
          <a:chOff x="0" y="0"/>
          <a:chExt cx="0" cy="0"/>
        </a:xfrm>
      </p:grpSpPr>
      <p:sp>
        <p:nvSpPr>
          <p:cNvPr id="2" name="Titel 26">
            <a:extLst>
              <a:ext uri="{FF2B5EF4-FFF2-40B4-BE49-F238E27FC236}">
                <a16:creationId xmlns:a16="http://schemas.microsoft.com/office/drawing/2014/main" id="{88931C8B-DC9D-495F-D0EA-FCD9965836BF}"/>
              </a:ext>
            </a:extLst>
          </p:cNvPr>
          <p:cNvSpPr txBox="1">
            <a:spLocks noGrp="1"/>
          </p:cNvSpPr>
          <p:nvPr>
            <p:ph type="ctrTitle"/>
          </p:nvPr>
        </p:nvSpPr>
        <p:spPr>
          <a:xfrm>
            <a:off x="684208" y="1538596"/>
            <a:ext cx="8116891" cy="1335590"/>
          </a:xfrm>
          <a:prstGeom prst="rect">
            <a:avLst/>
          </a:prstGeom>
          <a:noFill/>
          <a:ln>
            <a:noFill/>
          </a:ln>
        </p:spPr>
        <p:txBody>
          <a:bodyPr vert="horz" wrap="square" lIns="0" tIns="0" rIns="0" bIns="0" anchor="b" anchorCtr="0" compatLnSpc="1">
            <a:noAutofit/>
          </a:bodyPr>
          <a:lstStyle/>
          <a:p>
            <a:pPr lvl="0"/>
            <a:br>
              <a:rPr lang="en-GB" sz="2400">
                <a:solidFill>
                  <a:srgbClr val="FFFFFF"/>
                </a:solidFill>
                <a:ea typeface="Tahoma"/>
                <a:cs typeface="Arial"/>
              </a:rPr>
            </a:br>
            <a:r>
              <a:rPr lang="en-GB" sz="2400">
                <a:solidFill>
                  <a:srgbClr val="FFFFFF"/>
                </a:solidFill>
                <a:ea typeface="Tahoma"/>
                <a:cs typeface="Arial"/>
              </a:rPr>
              <a:t>EUROPEAN PATENT administration</a:t>
            </a:r>
            <a:br>
              <a:rPr lang="en-GB" sz="2400">
                <a:solidFill>
                  <a:srgbClr val="FFFFFF"/>
                </a:solidFill>
                <a:ea typeface="Tahoma"/>
                <a:cs typeface="Arial"/>
              </a:rPr>
            </a:br>
            <a:r>
              <a:rPr lang="en-GB" sz="2400">
                <a:solidFill>
                  <a:srgbClr val="FFFFFF"/>
                </a:solidFill>
                <a:ea typeface="Tahoma"/>
                <a:cs typeface="Arial"/>
              </a:rPr>
              <a:t>CERTIFICATION (EPAC)</a:t>
            </a:r>
            <a:br>
              <a:rPr lang="en-GB" sz="2400">
                <a:solidFill>
                  <a:srgbClr val="FFFFFF"/>
                </a:solidFill>
                <a:ea typeface="Tahoma"/>
              </a:rPr>
            </a:br>
            <a:endParaRPr lang="en-GB" sz="2400">
              <a:solidFill>
                <a:srgbClr val="FFFFFF"/>
              </a:solidFill>
              <a:cs typeface="Arial"/>
            </a:endParaRPr>
          </a:p>
        </p:txBody>
      </p:sp>
      <p:sp>
        <p:nvSpPr>
          <p:cNvPr id="3" name="Untertitel 27">
            <a:extLst>
              <a:ext uri="{FF2B5EF4-FFF2-40B4-BE49-F238E27FC236}">
                <a16:creationId xmlns:a16="http://schemas.microsoft.com/office/drawing/2014/main" id="{CF1E7188-7C23-1C2D-9135-AD970298D471}"/>
              </a:ext>
            </a:extLst>
          </p:cNvPr>
          <p:cNvSpPr txBox="1">
            <a:spLocks noGrp="1"/>
          </p:cNvSpPr>
          <p:nvPr>
            <p:ph type="subTitle" idx="1"/>
          </p:nvPr>
        </p:nvSpPr>
        <p:spPr>
          <a:xfrm>
            <a:off x="684208" y="3033275"/>
            <a:ext cx="8116891" cy="949906"/>
          </a:xfrm>
        </p:spPr>
        <p:txBody>
          <a:bodyPr/>
          <a:lstStyle/>
          <a:p>
            <a:r>
              <a:rPr lang="en-GB" dirty="0">
                <a:cs typeface="Arial"/>
              </a:rPr>
              <a:t>Directorate CERTIFICATIONS | September 2026</a:t>
            </a:r>
          </a:p>
          <a:p>
            <a:r>
              <a:rPr lang="en-GB" dirty="0">
                <a:cs typeface="Arial"/>
              </a:rPr>
              <a:t>Elena Schumann </a:t>
            </a:r>
          </a:p>
          <a:p>
            <a:r>
              <a:rPr lang="en-GB" dirty="0">
                <a:cs typeface="Arial"/>
              </a:rPr>
              <a:t>Martin Poulsen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123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C1E3C-DC90-3D1B-D286-14B8B5E8E6B2}"/>
              </a:ext>
            </a:extLst>
          </p:cNvPr>
          <p:cNvSpPr txBox="1">
            <a:spLocks noGrp="1"/>
          </p:cNvSpPr>
          <p:nvPr>
            <p:ph type="title"/>
          </p:nvPr>
        </p:nvSpPr>
        <p:spPr>
          <a:xfrm>
            <a:off x="686705" y="804214"/>
            <a:ext cx="8114403" cy="553998"/>
          </a:xfrm>
          <a:prstGeom prst="rect">
            <a:avLst/>
          </a:prstGeom>
          <a:noFill/>
          <a:ln>
            <a:noFill/>
          </a:ln>
        </p:spPr>
        <p:txBody>
          <a:bodyPr vert="horz" wrap="square" lIns="0" tIns="0" rIns="0" bIns="0" anchor="b" anchorCtr="0" compatLnSpc="1">
            <a:noAutofit/>
          </a:bodyPr>
          <a:lstStyle/>
          <a:p>
            <a:pPr lvl="0"/>
            <a:r>
              <a:rPr lang="en-GB"/>
              <a:t>OVERVIEW </a:t>
            </a:r>
          </a:p>
        </p:txBody>
      </p:sp>
      <p:sp>
        <p:nvSpPr>
          <p:cNvPr id="3" name="Footer Placeholder 2">
            <a:extLst>
              <a:ext uri="{FF2B5EF4-FFF2-40B4-BE49-F238E27FC236}">
                <a16:creationId xmlns:a16="http://schemas.microsoft.com/office/drawing/2014/main" id="{1EE49DB5-87E8-0898-DEE6-E70831DDF8DD}"/>
              </a:ext>
            </a:extLst>
          </p:cNvPr>
          <p:cNvSpPr txBox="1"/>
          <p:nvPr/>
        </p:nvSpPr>
        <p:spPr>
          <a:xfrm>
            <a:off x="3401101" y="481660"/>
            <a:ext cx="5399998" cy="167673"/>
          </a:xfrm>
          <a:prstGeom prst="rect">
            <a:avLst/>
          </a:prstGeom>
          <a:noFill/>
          <a:ln cap="flat">
            <a:noFill/>
          </a:ln>
        </p:spPr>
        <p:txBody>
          <a:bodyPr vert="horz" wrap="none" lIns="0" tIns="0" rIns="0" bIns="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1" i="0" u="none" strike="noStrike" kern="1200" cap="all" spc="0" baseline="0">
                <a:solidFill>
                  <a:srgbClr val="404955"/>
                </a:solidFill>
                <a:uFillTx/>
                <a:latin typeface="Arial"/>
              </a:rPr>
              <a:t>EPAC</a:t>
            </a:r>
            <a:endParaRPr lang="de-DE" sz="1000" b="1" i="0" u="none" strike="noStrike" kern="1200" cap="all" spc="0" baseline="0">
              <a:solidFill>
                <a:srgbClr val="404955"/>
              </a:solidFill>
              <a:uFillTx/>
              <a:latin typeface="Arial"/>
            </a:endParaRPr>
          </a:p>
        </p:txBody>
      </p:sp>
      <p:sp>
        <p:nvSpPr>
          <p:cNvPr id="4" name="Slide Number Placeholder 3">
            <a:extLst>
              <a:ext uri="{FF2B5EF4-FFF2-40B4-BE49-F238E27FC236}">
                <a16:creationId xmlns:a16="http://schemas.microsoft.com/office/drawing/2014/main" id="{B8CEFB66-92FF-B566-F160-5FACFB602000}"/>
              </a:ext>
            </a:extLst>
          </p:cNvPr>
          <p:cNvSpPr txBox="1"/>
          <p:nvPr/>
        </p:nvSpPr>
        <p:spPr>
          <a:xfrm>
            <a:off x="8261101" y="4640515"/>
            <a:ext cx="539998" cy="123114"/>
          </a:xfrm>
          <a:prstGeom prst="rect">
            <a:avLst/>
          </a:prstGeom>
          <a:noFill/>
          <a:ln cap="flat">
            <a:noFill/>
          </a:ln>
        </p:spPr>
        <p:txBody>
          <a:bodyPr vert="horz" wrap="squar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01FCE63-B811-44CB-8BDE-52BFD04B63B8}" type="slidenum">
              <a:rPr/>
              <a:t>2</a:t>
            </a:fld>
            <a:endParaRPr lang="de-DE" sz="800" b="0" i="0" u="none" strike="noStrike" kern="1200" cap="none" spc="0" baseline="0">
              <a:solidFill>
                <a:srgbClr val="404955"/>
              </a:solidFill>
              <a:uFillTx/>
              <a:latin typeface="Arial"/>
            </a:endParaRPr>
          </a:p>
        </p:txBody>
      </p:sp>
      <p:sp>
        <p:nvSpPr>
          <p:cNvPr id="5" name="TextBox 4">
            <a:extLst>
              <a:ext uri="{FF2B5EF4-FFF2-40B4-BE49-F238E27FC236}">
                <a16:creationId xmlns:a16="http://schemas.microsoft.com/office/drawing/2014/main" id="{B41973E1-F3AD-3B1C-B7E7-2730913420F2}"/>
              </a:ext>
            </a:extLst>
          </p:cNvPr>
          <p:cNvSpPr txBox="1"/>
          <p:nvPr/>
        </p:nvSpPr>
        <p:spPr>
          <a:xfrm>
            <a:off x="686705" y="1578464"/>
            <a:ext cx="8111724" cy="3052118"/>
          </a:xfrm>
          <a:prstGeom prst="rect">
            <a:avLst/>
          </a:prstGeom>
          <a:noFill/>
          <a:ln cap="flat">
            <a:noFill/>
          </a:ln>
        </p:spPr>
        <p:txBody>
          <a:bodyPr vert="horz" wrap="square" lIns="0" tIns="0" rIns="0" bIns="0" anchor="t" anchorCtr="0" compatLnSpc="1">
            <a:spAutoFit/>
          </a:bodyPr>
          <a:lstStyle/>
          <a:p>
            <a:pPr marL="465457" marR="0" lvl="0" indent="-285750" algn="l" defTabSz="457200" rtl="0" fontAlgn="auto" hangingPunct="1">
              <a:lnSpc>
                <a:spcPct val="100000"/>
              </a:lnSpc>
              <a:spcBef>
                <a:spcPts val="600"/>
              </a:spcBef>
              <a:spcAft>
                <a:spcPts val="0"/>
              </a:spcAft>
              <a:buClr>
                <a:srgbClr val="D93317"/>
              </a:buClr>
              <a:buSzPct val="100000"/>
              <a:buFont typeface="Wingdings" pitchFamily="2"/>
              <a:buChar char="§"/>
              <a:tabLst/>
              <a:defRPr sz="1800" b="0" i="0" u="none" strike="noStrike" kern="0" cap="none" spc="0" baseline="0">
                <a:solidFill>
                  <a:srgbClr val="000000"/>
                </a:solidFill>
                <a:uFillTx/>
              </a:defRPr>
            </a:pPr>
            <a:r>
              <a:rPr lang="en-GB" sz="1800" b="0" i="0" u="none" strike="noStrike" kern="1200" cap="none" spc="0" baseline="0" dirty="0">
                <a:solidFill>
                  <a:srgbClr val="404955"/>
                </a:solidFill>
                <a:uFillTx/>
                <a:latin typeface="Arial"/>
              </a:rPr>
              <a:t>What is EPAC about</a:t>
            </a:r>
            <a:endParaRPr lang="en-US" sz="1800" b="0" i="0" u="none" strike="noStrike" kern="1200" cap="none" spc="0" baseline="0" dirty="0">
              <a:solidFill>
                <a:srgbClr val="404955"/>
              </a:solidFill>
              <a:uFillTx/>
              <a:latin typeface="Arial"/>
              <a:cs typeface="Arial"/>
            </a:endParaRPr>
          </a:p>
          <a:p>
            <a:pPr marL="465457" marR="0" lvl="0" indent="-285750" algn="l" defTabSz="457200" rtl="0" fontAlgn="auto" hangingPunct="1">
              <a:lnSpc>
                <a:spcPct val="100000"/>
              </a:lnSpc>
              <a:spcBef>
                <a:spcPts val="600"/>
              </a:spcBef>
              <a:spcAft>
                <a:spcPts val="0"/>
              </a:spcAft>
              <a:buClr>
                <a:srgbClr val="D93317"/>
              </a:buClr>
              <a:buSzPct val="100000"/>
              <a:buFont typeface="Wingdings" pitchFamily="2"/>
              <a:buChar char="§"/>
              <a:tabLst/>
              <a:defRPr sz="1800" b="0" i="0" u="none" strike="noStrike" kern="0" cap="none" spc="0" baseline="0">
                <a:solidFill>
                  <a:srgbClr val="000000"/>
                </a:solidFill>
                <a:uFillTx/>
              </a:defRPr>
            </a:pPr>
            <a:r>
              <a:rPr lang="en-GB" sz="1800" b="0" i="0" u="none" strike="noStrike" kern="1200" cap="none" spc="0" baseline="0" dirty="0">
                <a:solidFill>
                  <a:srgbClr val="404955"/>
                </a:solidFill>
                <a:uFillTx/>
                <a:latin typeface="Arial"/>
              </a:rPr>
              <a:t>Who is EPAC relevant for</a:t>
            </a:r>
            <a:endParaRPr lang="en-GB" sz="1800" b="0" i="0" u="none" strike="noStrike" kern="1200" cap="none" spc="0" baseline="0" dirty="0">
              <a:solidFill>
                <a:srgbClr val="404955"/>
              </a:solidFill>
              <a:uFillTx/>
              <a:latin typeface="Arial"/>
              <a:cs typeface="Arial"/>
            </a:endParaRPr>
          </a:p>
          <a:p>
            <a:pPr marL="465455" marR="0" lvl="0" indent="-285750" algn="l" defTabSz="457200" rtl="0" fontAlgn="auto" hangingPunct="1">
              <a:lnSpc>
                <a:spcPct val="100000"/>
              </a:lnSpc>
              <a:spcBef>
                <a:spcPts val="200"/>
              </a:spcBef>
              <a:spcAft>
                <a:spcPts val="0"/>
              </a:spcAft>
              <a:buClr>
                <a:srgbClr val="D93317"/>
              </a:buClr>
              <a:buSzPct val="100000"/>
              <a:buFont typeface="Wingdings" pitchFamily="2"/>
              <a:buChar char="§"/>
              <a:tabLst/>
              <a:defRPr sz="1800" b="0" i="0" u="none" strike="noStrike" kern="0" cap="none" spc="0" baseline="0">
                <a:solidFill>
                  <a:srgbClr val="000000"/>
                </a:solidFill>
                <a:uFillTx/>
              </a:defRPr>
            </a:pPr>
            <a:r>
              <a:rPr lang="en-GB" dirty="0">
                <a:solidFill>
                  <a:srgbClr val="404955"/>
                </a:solidFill>
                <a:latin typeface="Arial"/>
              </a:rPr>
              <a:t>Why</a:t>
            </a:r>
            <a:r>
              <a:rPr lang="en-GB" sz="1800" b="0" i="0" u="none" strike="noStrike" kern="1200" cap="none" spc="0" baseline="0" dirty="0">
                <a:solidFill>
                  <a:srgbClr val="404955"/>
                </a:solidFill>
                <a:uFillTx/>
                <a:latin typeface="Arial"/>
              </a:rPr>
              <a:t> - benefits</a:t>
            </a:r>
            <a:endParaRPr lang="en-GB" sz="1800" b="0" i="0" u="none" strike="noStrike" kern="1200" cap="none" spc="0" baseline="0" dirty="0">
              <a:solidFill>
                <a:srgbClr val="404955"/>
              </a:solidFill>
              <a:uFillTx/>
              <a:latin typeface="Arial"/>
              <a:cs typeface="Arial"/>
            </a:endParaRPr>
          </a:p>
          <a:p>
            <a:pPr marL="465455" indent="-285750" defTabSz="457200">
              <a:spcBef>
                <a:spcPts val="200"/>
              </a:spcBef>
              <a:buClr>
                <a:srgbClr val="D93317"/>
              </a:buClr>
              <a:buSzPct val="100000"/>
              <a:buFont typeface="Wingdings" pitchFamily="2"/>
              <a:buChar char="§"/>
              <a:defRPr sz="1800" b="0" i="0" u="none" strike="noStrike" kern="0" cap="none" spc="0" baseline="0">
                <a:solidFill>
                  <a:srgbClr val="000000"/>
                </a:solidFill>
                <a:uFillTx/>
              </a:defRPr>
            </a:pPr>
            <a:r>
              <a:rPr lang="en-GB" dirty="0">
                <a:solidFill>
                  <a:srgbClr val="404955"/>
                </a:solidFill>
                <a:latin typeface="Arial"/>
              </a:rPr>
              <a:t>Why - performance</a:t>
            </a:r>
            <a:r>
              <a:rPr lang="en-GB" sz="1800" b="0" i="0" u="none" strike="noStrike" kern="1200" cap="none" spc="0" baseline="0" dirty="0">
                <a:solidFill>
                  <a:srgbClr val="404955"/>
                </a:solidFill>
                <a:uFillTx/>
                <a:latin typeface="Arial"/>
              </a:rPr>
              <a:t> drivers</a:t>
            </a:r>
            <a:endParaRPr lang="en-GB" sz="1800" b="0" i="0" u="none" strike="noStrike" kern="1200" cap="none" spc="0" baseline="0" dirty="0">
              <a:solidFill>
                <a:srgbClr val="404955"/>
              </a:solidFill>
              <a:uFillTx/>
              <a:latin typeface="Arial"/>
              <a:cs typeface="Arial"/>
            </a:endParaRPr>
          </a:p>
          <a:p>
            <a:pPr marL="465457" marR="0" lvl="0" indent="-285750" algn="l" defTabSz="457200" rtl="0" fontAlgn="auto" hangingPunct="1">
              <a:lnSpc>
                <a:spcPct val="100000"/>
              </a:lnSpc>
              <a:spcBef>
                <a:spcPts val="200"/>
              </a:spcBef>
              <a:spcAft>
                <a:spcPts val="0"/>
              </a:spcAft>
              <a:buClr>
                <a:srgbClr val="D93317"/>
              </a:buClr>
              <a:buSzPct val="100000"/>
              <a:buFont typeface="Wingdings" pitchFamily="2"/>
              <a:buChar char="§"/>
              <a:tabLst/>
              <a:defRPr sz="1800" b="0" i="0" u="none" strike="noStrike" kern="0" cap="none" spc="0" baseline="0">
                <a:solidFill>
                  <a:srgbClr val="000000"/>
                </a:solidFill>
                <a:uFillTx/>
              </a:defRPr>
            </a:pPr>
            <a:r>
              <a:rPr lang="en-GB" dirty="0">
                <a:solidFill>
                  <a:srgbClr val="404955"/>
                </a:solidFill>
                <a:latin typeface="Arial"/>
              </a:rPr>
              <a:t>EPAC u</a:t>
            </a:r>
            <a:r>
              <a:rPr lang="en-GB" sz="1800" b="0" i="0" u="none" strike="noStrike" kern="1200" cap="none" spc="0" baseline="0" dirty="0">
                <a:solidFill>
                  <a:srgbClr val="404955"/>
                </a:solidFill>
                <a:uFillTx/>
                <a:latin typeface="Arial"/>
              </a:rPr>
              <a:t>ptake since 2022</a:t>
            </a:r>
            <a:endParaRPr lang="en-GB" sz="1800" b="0" i="0" u="none" strike="noStrike" kern="1200" cap="none" spc="0" baseline="0" dirty="0">
              <a:solidFill>
                <a:srgbClr val="404955"/>
              </a:solidFill>
              <a:uFillTx/>
              <a:latin typeface="Arial"/>
              <a:cs typeface="Arial"/>
            </a:endParaRPr>
          </a:p>
          <a:p>
            <a:pPr marL="465457" marR="0" lvl="0" indent="-285750" algn="l" defTabSz="457200" rtl="0" fontAlgn="auto" hangingPunct="1">
              <a:lnSpc>
                <a:spcPct val="100000"/>
              </a:lnSpc>
              <a:spcBef>
                <a:spcPts val="200"/>
              </a:spcBef>
              <a:spcAft>
                <a:spcPts val="0"/>
              </a:spcAft>
              <a:buClr>
                <a:srgbClr val="D93317"/>
              </a:buClr>
              <a:buSzPct val="100000"/>
              <a:buFont typeface="Wingdings" pitchFamily="2"/>
              <a:buChar char="§"/>
              <a:tabLst/>
              <a:defRPr sz="1800" b="0" i="0" u="none" strike="noStrike" kern="0" cap="none" spc="0" baseline="0">
                <a:solidFill>
                  <a:srgbClr val="000000"/>
                </a:solidFill>
                <a:uFillTx/>
              </a:defRPr>
            </a:pPr>
            <a:r>
              <a:rPr lang="en-GB" sz="1800" b="0" i="0" u="none" strike="noStrike" kern="1200" cap="none" spc="0" baseline="0" dirty="0">
                <a:solidFill>
                  <a:srgbClr val="404955"/>
                </a:solidFill>
                <a:uFillTx/>
                <a:latin typeface="Arial"/>
                <a:cs typeface="Arial"/>
              </a:rPr>
              <a:t>How it works:</a:t>
            </a:r>
            <a:endParaRPr lang="en-US" sz="1800" b="0" i="0" u="none" strike="noStrike" kern="1200" cap="none" spc="0" baseline="0" dirty="0">
              <a:solidFill>
                <a:srgbClr val="404955"/>
              </a:solidFill>
              <a:uFillTx/>
              <a:latin typeface="Arial"/>
              <a:cs typeface="Arial"/>
            </a:endParaRPr>
          </a:p>
          <a:p>
            <a:pPr marL="922657" marR="0" lvl="1" indent="-285750" algn="l" defTabSz="457200" rtl="0" fontAlgn="auto" hangingPunct="1">
              <a:lnSpc>
                <a:spcPct val="100000"/>
              </a:lnSpc>
              <a:spcBef>
                <a:spcPts val="200"/>
              </a:spcBef>
              <a:spcAft>
                <a:spcPts val="0"/>
              </a:spcAft>
              <a:buClr>
                <a:srgbClr val="D93317"/>
              </a:buClr>
              <a:buSzPct val="100000"/>
              <a:buFont typeface="Calibri"/>
              <a:buChar char="-"/>
              <a:tabLst/>
              <a:defRPr sz="1800" b="0" i="0" u="none" strike="noStrike" kern="0" cap="none" spc="0" baseline="0">
                <a:solidFill>
                  <a:srgbClr val="000000"/>
                </a:solidFill>
                <a:uFillTx/>
              </a:defRPr>
            </a:pPr>
            <a:r>
              <a:rPr lang="en-GB" sz="1800" b="0" i="0" u="none" strike="noStrike" kern="1200" cap="none" spc="0" baseline="0" dirty="0">
                <a:solidFill>
                  <a:srgbClr val="404955"/>
                </a:solidFill>
                <a:uFillTx/>
                <a:latin typeface="Arial"/>
                <a:cs typeface="Arial"/>
              </a:rPr>
              <a:t>Exam modules</a:t>
            </a:r>
            <a:endParaRPr lang="en-US" sz="1800" b="0" i="0" u="none" strike="noStrike" kern="1200" cap="none" spc="0" baseline="0" dirty="0">
              <a:solidFill>
                <a:srgbClr val="404955"/>
              </a:solidFill>
              <a:uFillTx/>
              <a:latin typeface="Arial"/>
              <a:cs typeface="Arial"/>
            </a:endParaRPr>
          </a:p>
          <a:p>
            <a:pPr marL="922657" marR="0" lvl="1" indent="-285750" algn="l" defTabSz="457200" rtl="0" fontAlgn="auto" hangingPunct="1">
              <a:lnSpc>
                <a:spcPct val="100000"/>
              </a:lnSpc>
              <a:spcBef>
                <a:spcPts val="200"/>
              </a:spcBef>
              <a:spcAft>
                <a:spcPts val="0"/>
              </a:spcAft>
              <a:buClr>
                <a:srgbClr val="D93317"/>
              </a:buClr>
              <a:buSzPct val="100000"/>
              <a:buFont typeface="Calibri"/>
              <a:buChar char="-"/>
              <a:tabLst/>
              <a:defRPr sz="1800" b="0" i="0" u="none" strike="noStrike" kern="0" cap="none" spc="0" baseline="0">
                <a:solidFill>
                  <a:srgbClr val="000000"/>
                </a:solidFill>
                <a:uFillTx/>
              </a:defRPr>
            </a:pPr>
            <a:r>
              <a:rPr lang="en-GB" sz="1800" b="0" i="0" u="none" strike="noStrike" kern="1200" cap="none" spc="0" baseline="0" dirty="0">
                <a:solidFill>
                  <a:srgbClr val="404955"/>
                </a:solidFill>
                <a:uFillTx/>
                <a:latin typeface="Arial"/>
                <a:cs typeface="Arial"/>
              </a:rPr>
              <a:t>Register and enrol</a:t>
            </a:r>
            <a:endParaRPr lang="en-US" sz="1800" b="0" i="0" u="none" strike="noStrike" kern="1200" cap="none" spc="0" baseline="0" dirty="0">
              <a:solidFill>
                <a:srgbClr val="404955"/>
              </a:solidFill>
              <a:uFillTx/>
              <a:latin typeface="Arial"/>
              <a:cs typeface="Arial"/>
            </a:endParaRPr>
          </a:p>
          <a:p>
            <a:pPr marL="922657" marR="0" lvl="1" indent="-285750" algn="l" defTabSz="457200" rtl="0" fontAlgn="auto" hangingPunct="1">
              <a:lnSpc>
                <a:spcPct val="100000"/>
              </a:lnSpc>
              <a:spcBef>
                <a:spcPts val="200"/>
              </a:spcBef>
              <a:spcAft>
                <a:spcPts val="0"/>
              </a:spcAft>
              <a:buClr>
                <a:srgbClr val="D93317"/>
              </a:buClr>
              <a:buSzPct val="100000"/>
              <a:buFont typeface="Calibri"/>
              <a:buChar char="-"/>
              <a:tabLst/>
              <a:defRPr sz="1800" b="0" i="0" u="none" strike="noStrike" kern="0" cap="none" spc="0" baseline="0">
                <a:solidFill>
                  <a:srgbClr val="000000"/>
                </a:solidFill>
                <a:uFillTx/>
              </a:defRPr>
            </a:pPr>
            <a:r>
              <a:rPr lang="en-GB" sz="1800" b="0" i="0" u="none" strike="noStrike" kern="1200" cap="none" spc="0" baseline="0" dirty="0">
                <a:solidFill>
                  <a:srgbClr val="404955"/>
                </a:solidFill>
                <a:uFillTx/>
                <a:latin typeface="Arial"/>
                <a:cs typeface="Arial"/>
              </a:rPr>
              <a:t>Learn and prepare</a:t>
            </a:r>
            <a:endParaRPr lang="en-US" sz="1800" b="0" i="0" u="none" strike="noStrike" kern="1200" cap="none" spc="0" baseline="0" dirty="0">
              <a:solidFill>
                <a:srgbClr val="404955"/>
              </a:solidFill>
              <a:uFillTx/>
              <a:latin typeface="Arial"/>
              <a:cs typeface="Arial"/>
            </a:endParaRPr>
          </a:p>
          <a:p>
            <a:pPr marL="465457" marR="0" lvl="0" indent="-285750" algn="l" defTabSz="457200" rtl="0" fontAlgn="auto" hangingPunct="1">
              <a:lnSpc>
                <a:spcPct val="100000"/>
              </a:lnSpc>
              <a:spcBef>
                <a:spcPts val="200"/>
              </a:spcBef>
              <a:spcAft>
                <a:spcPts val="0"/>
              </a:spcAft>
              <a:buClr>
                <a:srgbClr val="D93317"/>
              </a:buClr>
              <a:buSzPct val="100000"/>
              <a:buFont typeface="Wingdings" pitchFamily="2"/>
              <a:buChar char="§"/>
              <a:tabLst/>
              <a:defRPr sz="1800" b="0" i="0" u="none" strike="noStrike" kern="0" cap="none" spc="0" baseline="0">
                <a:solidFill>
                  <a:srgbClr val="000000"/>
                </a:solidFill>
                <a:uFillTx/>
              </a:defRPr>
            </a:pPr>
            <a:r>
              <a:rPr lang="en-GB" sz="1800" b="0" i="0" u="none" strike="noStrike" kern="1200" cap="none" spc="0" baseline="0" dirty="0">
                <a:solidFill>
                  <a:srgbClr val="404955"/>
                </a:solidFill>
                <a:uFillTx/>
                <a:latin typeface="Arial"/>
              </a:rPr>
              <a:t>Candidate Support Programme for EPAC</a:t>
            </a:r>
            <a:endParaRPr lang="en-GB" sz="1800" b="0" i="0" u="none" strike="noStrike" kern="1200" cap="none" spc="0" baseline="0" dirty="0">
              <a:solidFill>
                <a:srgbClr val="404955"/>
              </a:solidFill>
              <a:uFillTx/>
              <a:latin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1233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EBA-F2C4-1DC3-9182-70AAD5051B1A}"/>
              </a:ext>
            </a:extLst>
          </p:cNvPr>
          <p:cNvSpPr txBox="1">
            <a:spLocks noGrp="1"/>
          </p:cNvSpPr>
          <p:nvPr>
            <p:ph type="title"/>
          </p:nvPr>
        </p:nvSpPr>
        <p:spPr>
          <a:xfrm>
            <a:off x="686705" y="804214"/>
            <a:ext cx="8186586" cy="553998"/>
          </a:xfrm>
          <a:prstGeom prst="rect">
            <a:avLst/>
          </a:prstGeom>
          <a:noFill/>
          <a:ln>
            <a:noFill/>
          </a:ln>
        </p:spPr>
        <p:txBody>
          <a:bodyPr vert="horz" wrap="square" lIns="0" tIns="0" rIns="0" bIns="0" anchor="b" anchorCtr="0" compatLnSpc="1">
            <a:noAutofit/>
          </a:bodyPr>
          <a:lstStyle/>
          <a:p>
            <a:pPr lvl="0"/>
            <a:r>
              <a:rPr lang="en-GB"/>
              <a:t>What is EPAC about</a:t>
            </a:r>
          </a:p>
        </p:txBody>
      </p:sp>
      <p:sp>
        <p:nvSpPr>
          <p:cNvPr id="3" name="Footer Placeholder 2">
            <a:extLst>
              <a:ext uri="{FF2B5EF4-FFF2-40B4-BE49-F238E27FC236}">
                <a16:creationId xmlns:a16="http://schemas.microsoft.com/office/drawing/2014/main" id="{5036C2F1-5120-9DAB-D7E3-E3E623CB0DD9}"/>
              </a:ext>
            </a:extLst>
          </p:cNvPr>
          <p:cNvSpPr txBox="1"/>
          <p:nvPr/>
        </p:nvSpPr>
        <p:spPr>
          <a:xfrm>
            <a:off x="3401101" y="481660"/>
            <a:ext cx="5399998" cy="167673"/>
          </a:xfrm>
          <a:prstGeom prst="rect">
            <a:avLst/>
          </a:prstGeom>
          <a:noFill/>
          <a:ln cap="flat">
            <a:noFill/>
          </a:ln>
        </p:spPr>
        <p:txBody>
          <a:bodyPr vert="horz" wrap="none" lIns="0" tIns="0" rIns="0" bIns="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1" i="0" u="none" strike="noStrike" kern="1200" cap="all" spc="0" baseline="0">
                <a:solidFill>
                  <a:srgbClr val="404955"/>
                </a:solidFill>
                <a:uFillTx/>
                <a:latin typeface="Arial"/>
              </a:rPr>
              <a:t>EPAC</a:t>
            </a:r>
            <a:endParaRPr lang="de-DE" sz="1000" b="1" i="0" u="none" strike="noStrike" kern="1200" cap="all" spc="0" baseline="0">
              <a:solidFill>
                <a:srgbClr val="404955"/>
              </a:solidFill>
              <a:uFillTx/>
              <a:latin typeface="Arial"/>
            </a:endParaRPr>
          </a:p>
        </p:txBody>
      </p:sp>
      <p:sp>
        <p:nvSpPr>
          <p:cNvPr id="4" name="Slide Number Placeholder 3">
            <a:extLst>
              <a:ext uri="{FF2B5EF4-FFF2-40B4-BE49-F238E27FC236}">
                <a16:creationId xmlns:a16="http://schemas.microsoft.com/office/drawing/2014/main" id="{7A6D324C-C407-027D-BB2E-DE94D8BEB52B}"/>
              </a:ext>
            </a:extLst>
          </p:cNvPr>
          <p:cNvSpPr txBox="1"/>
          <p:nvPr/>
        </p:nvSpPr>
        <p:spPr>
          <a:xfrm>
            <a:off x="8261101" y="4640515"/>
            <a:ext cx="539998" cy="123114"/>
          </a:xfrm>
          <a:prstGeom prst="rect">
            <a:avLst/>
          </a:prstGeom>
          <a:noFill/>
          <a:ln cap="flat">
            <a:noFill/>
          </a:ln>
        </p:spPr>
        <p:txBody>
          <a:bodyPr vert="horz" wrap="squar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CEBAF12-94FF-4262-B358-232A2E781849}" type="slidenum">
              <a:rPr/>
              <a:t>3</a:t>
            </a:fld>
            <a:endParaRPr lang="de-DE" sz="800" b="0" i="0" u="none" strike="noStrike" kern="1200" cap="none" spc="0" baseline="0">
              <a:solidFill>
                <a:srgbClr val="404955"/>
              </a:solidFill>
              <a:uFillTx/>
              <a:latin typeface="Arial"/>
            </a:endParaRPr>
          </a:p>
        </p:txBody>
      </p:sp>
      <p:sp>
        <p:nvSpPr>
          <p:cNvPr id="5" name="TextBox 4">
            <a:extLst>
              <a:ext uri="{FF2B5EF4-FFF2-40B4-BE49-F238E27FC236}">
                <a16:creationId xmlns:a16="http://schemas.microsoft.com/office/drawing/2014/main" id="{3ED4E60C-53C1-3E10-B34C-14DC09E12F98}"/>
              </a:ext>
            </a:extLst>
          </p:cNvPr>
          <p:cNvSpPr txBox="1"/>
          <p:nvPr/>
        </p:nvSpPr>
        <p:spPr>
          <a:xfrm>
            <a:off x="686705" y="1578464"/>
            <a:ext cx="7486083" cy="2831540"/>
          </a:xfrm>
          <a:prstGeom prst="rect">
            <a:avLst/>
          </a:prstGeom>
          <a:noFill/>
          <a:ln cap="flat">
            <a:noFill/>
          </a:ln>
        </p:spPr>
        <p:txBody>
          <a:bodyPr vert="horz" wrap="square" lIns="0" tIns="0" rIns="0" bIns="0" anchor="t" anchorCtr="0" compatLnSpc="1">
            <a:spAutoFit/>
          </a:bodyPr>
          <a:lstStyle/>
          <a:p>
            <a:pPr marL="465455" marR="0" lvl="0" indent="-285750" algn="l" defTabSz="457200" rtl="0" fontAlgn="auto" hangingPunct="1">
              <a:lnSpc>
                <a:spcPct val="100000"/>
              </a:lnSpc>
              <a:spcBef>
                <a:spcPts val="600"/>
              </a:spcBef>
              <a:spcAft>
                <a:spcPts val="0"/>
              </a:spcAft>
              <a:buClr>
                <a:srgbClr val="D93317"/>
              </a:buClr>
              <a:buSzPct val="1000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404955"/>
                </a:solidFill>
                <a:uFillTx/>
                <a:latin typeface="Arial"/>
                <a:cs typeface="Arial"/>
              </a:rPr>
              <a:t>European </a:t>
            </a:r>
            <a:r>
              <a:rPr lang="en-US" sz="1600" b="0" i="0" u="none" strike="noStrike" kern="1200" cap="none" spc="0" baseline="0">
                <a:solidFill>
                  <a:srgbClr val="FF0000"/>
                </a:solidFill>
                <a:uFillTx/>
                <a:latin typeface="Arial"/>
                <a:cs typeface="Arial"/>
              </a:rPr>
              <a:t>Patent Administration</a:t>
            </a:r>
            <a:r>
              <a:rPr lang="en-US" sz="1600" b="0" i="0" u="none" strike="noStrike" kern="1200" cap="none" spc="0" baseline="0">
                <a:solidFill>
                  <a:srgbClr val="404955"/>
                </a:solidFill>
                <a:uFillTx/>
                <a:latin typeface="Arial"/>
                <a:cs typeface="Arial"/>
              </a:rPr>
              <a:t> Certification:</a:t>
            </a:r>
            <a:endParaRPr lang="en-US"/>
          </a:p>
          <a:p>
            <a:pPr marL="922655" lvl="1" indent="-285750" defTabSz="457200">
              <a:spcBef>
                <a:spcPts val="600"/>
              </a:spcBef>
              <a:buClr>
                <a:srgbClr val="D93317"/>
              </a:buClr>
              <a:buSzPct val="100000"/>
              <a:buFont typeface="Calibri" pitchFamily="2"/>
              <a:buChar char="-"/>
              <a:defRPr sz="1800" b="0" i="0" u="none" strike="noStrike" kern="0" cap="none" spc="0" baseline="0">
                <a:solidFill>
                  <a:srgbClr val="000000"/>
                </a:solidFill>
                <a:uFillTx/>
              </a:defRPr>
            </a:pPr>
            <a:r>
              <a:rPr lang="en-US" sz="1600">
                <a:solidFill>
                  <a:srgbClr val="404955"/>
                </a:solidFill>
                <a:latin typeface="Arial"/>
                <a:ea typeface="Arial"/>
                <a:cs typeface="Arial"/>
              </a:rPr>
              <a:t>Core principles of</a:t>
            </a:r>
            <a:r>
              <a:rPr lang="en-US" sz="1600" b="0" i="0" u="none" strike="noStrike" kern="1200" cap="none" spc="0" baseline="0">
                <a:solidFill>
                  <a:srgbClr val="404955"/>
                </a:solidFill>
                <a:uFillTx/>
                <a:latin typeface="Arial"/>
                <a:ea typeface="Arial"/>
                <a:cs typeface="Arial"/>
              </a:rPr>
              <a:t> European and international patent laws</a:t>
            </a:r>
          </a:p>
          <a:p>
            <a:pPr marL="922655" lvl="1" indent="-285750" defTabSz="457200">
              <a:spcBef>
                <a:spcPts val="600"/>
              </a:spcBef>
              <a:buClr>
                <a:srgbClr val="D93317"/>
              </a:buClr>
              <a:buSzPct val="100000"/>
              <a:buFont typeface="Calibri" pitchFamily="2"/>
              <a:buChar char="-"/>
              <a:defRPr sz="1800" b="0" i="0" u="none" strike="noStrike" kern="0" cap="none" spc="0" baseline="0">
                <a:solidFill>
                  <a:srgbClr val="000000"/>
                </a:solidFill>
                <a:uFillTx/>
              </a:defRPr>
            </a:pPr>
            <a:r>
              <a:rPr lang="en-US" sz="1600">
                <a:solidFill>
                  <a:srgbClr val="404955"/>
                </a:solidFill>
                <a:latin typeface="Arial"/>
                <a:ea typeface="Arial"/>
                <a:cs typeface="Arial"/>
              </a:rPr>
              <a:t>Patent filing</a:t>
            </a:r>
            <a:r>
              <a:rPr lang="en-US" sz="1600" b="0" i="0" u="none" strike="noStrike" kern="1200" cap="none" spc="0" baseline="0">
                <a:solidFill>
                  <a:srgbClr val="404955"/>
                </a:solidFill>
                <a:uFillTx/>
                <a:latin typeface="Arial"/>
                <a:ea typeface="Arial"/>
                <a:cs typeface="Arial"/>
              </a:rPr>
              <a:t> routes, </a:t>
            </a:r>
            <a:r>
              <a:rPr lang="en-US" sz="1600">
                <a:solidFill>
                  <a:srgbClr val="404955"/>
                </a:solidFill>
                <a:latin typeface="Arial"/>
                <a:ea typeface="Arial"/>
                <a:cs typeface="Arial"/>
              </a:rPr>
              <a:t>deadlines, and fee structures</a:t>
            </a:r>
            <a:endParaRPr lang="en-US" sz="1600" b="0" i="0" u="none" strike="noStrike" kern="1200" cap="none" spc="0" baseline="0">
              <a:solidFill>
                <a:srgbClr val="404955"/>
              </a:solidFill>
              <a:uFillTx/>
              <a:latin typeface="Arial"/>
              <a:cs typeface="Arial"/>
            </a:endParaRPr>
          </a:p>
          <a:p>
            <a:pPr marL="922655" lvl="1" indent="-285750" defTabSz="457200">
              <a:spcBef>
                <a:spcPts val="600"/>
              </a:spcBef>
              <a:buClr>
                <a:srgbClr val="D93317"/>
              </a:buClr>
              <a:buSzPct val="100000"/>
              <a:buFont typeface="Calibri" pitchFamily="2"/>
              <a:buChar char="-"/>
              <a:defRPr sz="1800" b="0" i="0" u="none" strike="noStrike" kern="0" cap="none" spc="0" baseline="0">
                <a:solidFill>
                  <a:srgbClr val="000000"/>
                </a:solidFill>
                <a:uFillTx/>
              </a:defRPr>
            </a:pPr>
            <a:r>
              <a:rPr lang="en-US" sz="1600">
                <a:solidFill>
                  <a:srgbClr val="404955"/>
                </a:solidFill>
                <a:latin typeface="Arial"/>
                <a:ea typeface="Arial"/>
                <a:cs typeface="Arial"/>
              </a:rPr>
              <a:t>Managing patent</a:t>
            </a:r>
            <a:r>
              <a:rPr lang="en-US" sz="1600" b="0" i="0" u="none" strike="noStrike" kern="1200" cap="none" spc="0" baseline="0">
                <a:solidFill>
                  <a:srgbClr val="404955"/>
                </a:solidFill>
                <a:uFillTx/>
                <a:latin typeface="Arial"/>
                <a:ea typeface="Arial"/>
                <a:cs typeface="Arial"/>
              </a:rPr>
              <a:t> applications</a:t>
            </a:r>
            <a:r>
              <a:rPr lang="en-US" sz="1600">
                <a:solidFill>
                  <a:srgbClr val="404955"/>
                </a:solidFill>
                <a:latin typeface="Arial"/>
                <a:ea typeface="Arial"/>
                <a:cs typeface="Arial"/>
              </a:rPr>
              <a:t> from filing to grant and beyond</a:t>
            </a:r>
            <a:endParaRPr lang="en-US" sz="1600" b="0" i="0" u="none" strike="noStrike" cap="none" spc="0" baseline="0">
              <a:solidFill>
                <a:srgbClr val="404955"/>
              </a:solidFill>
              <a:uFillTx/>
              <a:latin typeface="Arial"/>
              <a:ea typeface="Arial"/>
              <a:cs typeface="Arial"/>
            </a:endParaRPr>
          </a:p>
          <a:p>
            <a:pPr marL="465455" marR="0" lvl="0" indent="-285750" algn="l" defTabSz="457200" rtl="0" fontAlgn="auto" hangingPunct="1">
              <a:lnSpc>
                <a:spcPct val="100000"/>
              </a:lnSpc>
              <a:spcBef>
                <a:spcPts val="600"/>
              </a:spcBef>
              <a:spcAft>
                <a:spcPts val="0"/>
              </a:spcAft>
              <a:buClr>
                <a:srgbClr val="D93317"/>
              </a:buClr>
              <a:buSzPct val="1000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404955"/>
                </a:solidFill>
                <a:uFillTx/>
                <a:latin typeface="Arial"/>
                <a:cs typeface="Arial"/>
              </a:rPr>
              <a:t>Less focus on:</a:t>
            </a:r>
          </a:p>
          <a:p>
            <a:pPr marL="922655" marR="0" lvl="1" indent="-285750" algn="l" defTabSz="457200" rtl="0" fontAlgn="auto" hangingPunct="1">
              <a:lnSpc>
                <a:spcPct val="100000"/>
              </a:lnSpc>
              <a:spcBef>
                <a:spcPts val="600"/>
              </a:spcBef>
              <a:spcAft>
                <a:spcPts val="0"/>
              </a:spcAft>
              <a:buClr>
                <a:srgbClr val="D93317"/>
              </a:buClr>
              <a:buSzPct val="100000"/>
              <a:buFont typeface="Calibri"/>
              <a:buChar char="-"/>
              <a:tabLst/>
              <a:defRPr sz="1800" b="0" i="0" u="none" strike="noStrike" kern="0" cap="none" spc="0" baseline="0">
                <a:solidFill>
                  <a:srgbClr val="000000"/>
                </a:solidFill>
                <a:uFillTx/>
              </a:defRPr>
            </a:pPr>
            <a:r>
              <a:rPr lang="en-US" sz="1600" b="0" i="0" u="none" strike="noStrike" kern="1200" cap="none" spc="0" baseline="0">
                <a:solidFill>
                  <a:srgbClr val="404955"/>
                </a:solidFill>
                <a:uFillTx/>
                <a:latin typeface="Arial"/>
                <a:cs typeface="Arial"/>
              </a:rPr>
              <a:t>Search tools (Espacenet, Google Patents....)</a:t>
            </a:r>
          </a:p>
          <a:p>
            <a:pPr marL="922655" marR="0" lvl="1" indent="-285750" algn="l" defTabSz="457200" rtl="0" fontAlgn="auto" hangingPunct="1">
              <a:lnSpc>
                <a:spcPct val="100000"/>
              </a:lnSpc>
              <a:spcBef>
                <a:spcPts val="600"/>
              </a:spcBef>
              <a:spcAft>
                <a:spcPts val="0"/>
              </a:spcAft>
              <a:buClr>
                <a:srgbClr val="D93317"/>
              </a:buClr>
              <a:buSzPct val="100000"/>
              <a:buFont typeface="Calibri" pitchFamily="2"/>
              <a:buChar char="-"/>
              <a:tabLst/>
              <a:defRPr sz="1800" b="0" i="0" u="none" strike="noStrike" kern="0" cap="none" spc="0" baseline="0">
                <a:solidFill>
                  <a:srgbClr val="000000"/>
                </a:solidFill>
                <a:uFillTx/>
              </a:defRPr>
            </a:pPr>
            <a:r>
              <a:rPr lang="en-US" sz="1600" b="0" i="0" u="none" strike="noStrike" kern="1200" cap="none" spc="0" baseline="0">
                <a:solidFill>
                  <a:srgbClr val="404955"/>
                </a:solidFill>
                <a:uFillTx/>
                <a:latin typeface="Arial"/>
                <a:cs typeface="Arial"/>
              </a:rPr>
              <a:t>Substantive examination (Novelty, Inventive Step, Clarity, Unity....)</a:t>
            </a:r>
          </a:p>
          <a:p>
            <a:pPr marL="922655" marR="0" lvl="1" indent="-285750" algn="l" defTabSz="457200" rtl="0" fontAlgn="auto" hangingPunct="1">
              <a:lnSpc>
                <a:spcPct val="100000"/>
              </a:lnSpc>
              <a:spcBef>
                <a:spcPts val="600"/>
              </a:spcBef>
              <a:spcAft>
                <a:spcPts val="0"/>
              </a:spcAft>
              <a:buClr>
                <a:srgbClr val="D93317"/>
              </a:buClr>
              <a:buSzPct val="100000"/>
              <a:buFont typeface="Calibri" pitchFamily="2"/>
              <a:buChar char="-"/>
              <a:tabLst/>
              <a:defRPr sz="1800" b="0" i="0" u="none" strike="noStrike" kern="0" cap="none" spc="0" baseline="0">
                <a:solidFill>
                  <a:srgbClr val="000000"/>
                </a:solidFill>
                <a:uFillTx/>
              </a:defRPr>
            </a:pPr>
            <a:r>
              <a:rPr lang="en-US" sz="1600" b="0" i="0" u="none" strike="noStrike" kern="1200" cap="none" spc="0" baseline="0">
                <a:solidFill>
                  <a:srgbClr val="404955"/>
                </a:solidFill>
                <a:uFillTx/>
                <a:latin typeface="Arial"/>
                <a:cs typeface="Arial"/>
              </a:rPr>
              <a:t>Infringement and litigation</a:t>
            </a:r>
          </a:p>
          <a:p>
            <a:pPr marL="922655" marR="0" lvl="1" indent="-285750" algn="l" defTabSz="457200" rtl="0" fontAlgn="auto" hangingPunct="1">
              <a:lnSpc>
                <a:spcPct val="100000"/>
              </a:lnSpc>
              <a:spcBef>
                <a:spcPts val="600"/>
              </a:spcBef>
              <a:spcAft>
                <a:spcPts val="0"/>
              </a:spcAft>
              <a:buClr>
                <a:srgbClr val="D93317"/>
              </a:buClr>
              <a:buSzPct val="100000"/>
              <a:buFont typeface="Calibri" pitchFamily="2"/>
              <a:buChar char="-"/>
              <a:tabLst/>
              <a:defRPr sz="1800" b="0" i="0" u="none" strike="noStrike" kern="0" cap="none" spc="0" baseline="0">
                <a:solidFill>
                  <a:srgbClr val="000000"/>
                </a:solidFill>
                <a:uFillTx/>
              </a:defRPr>
            </a:pPr>
            <a:r>
              <a:rPr lang="en-US" sz="1600" b="0" i="0" u="none" strike="noStrike" kern="1200" cap="none" spc="0" baseline="0">
                <a:solidFill>
                  <a:srgbClr val="404955"/>
                </a:solidFill>
                <a:uFillTx/>
                <a:latin typeface="Arial"/>
                <a:cs typeface="Arial"/>
              </a:rPr>
              <a:t>Legal and technology platforms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1233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F8429-22C4-0A1B-0728-75E06E5A00A9}"/>
              </a:ext>
            </a:extLst>
          </p:cNvPr>
          <p:cNvSpPr txBox="1">
            <a:spLocks noGrp="1"/>
          </p:cNvSpPr>
          <p:nvPr>
            <p:ph type="title"/>
          </p:nvPr>
        </p:nvSpPr>
        <p:spPr>
          <a:xfrm>
            <a:off x="686705" y="804214"/>
            <a:ext cx="8114403" cy="553998"/>
          </a:xfrm>
          <a:prstGeom prst="rect">
            <a:avLst/>
          </a:prstGeom>
          <a:noFill/>
          <a:ln>
            <a:noFill/>
          </a:ln>
        </p:spPr>
        <p:txBody>
          <a:bodyPr vert="horz" wrap="square" lIns="0" tIns="0" rIns="0" bIns="0" anchor="b" anchorCtr="0" compatLnSpc="1">
            <a:noAutofit/>
          </a:bodyPr>
          <a:lstStyle/>
          <a:p>
            <a:pPr lvl="0"/>
            <a:r>
              <a:rPr lang="en-GB"/>
              <a:t>Who is EPAC relevant for</a:t>
            </a:r>
            <a:endParaRPr lang="en-US"/>
          </a:p>
        </p:txBody>
      </p:sp>
      <p:sp>
        <p:nvSpPr>
          <p:cNvPr id="3" name="Footer Placeholder 2">
            <a:extLst>
              <a:ext uri="{FF2B5EF4-FFF2-40B4-BE49-F238E27FC236}">
                <a16:creationId xmlns:a16="http://schemas.microsoft.com/office/drawing/2014/main" id="{34FF126A-A172-73FE-BF2F-0F6347127AF4}"/>
              </a:ext>
            </a:extLst>
          </p:cNvPr>
          <p:cNvSpPr txBox="1"/>
          <p:nvPr/>
        </p:nvSpPr>
        <p:spPr>
          <a:xfrm>
            <a:off x="3401101" y="481660"/>
            <a:ext cx="5399998" cy="167673"/>
          </a:xfrm>
          <a:prstGeom prst="rect">
            <a:avLst/>
          </a:prstGeom>
          <a:noFill/>
          <a:ln cap="flat">
            <a:noFill/>
          </a:ln>
        </p:spPr>
        <p:txBody>
          <a:bodyPr vert="horz" wrap="none" lIns="0" tIns="0" rIns="0" bIns="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1" i="0" u="none" strike="noStrike" kern="1200" cap="all" spc="0" baseline="0">
                <a:solidFill>
                  <a:srgbClr val="404955"/>
                </a:solidFill>
                <a:uFillTx/>
                <a:latin typeface="Arial"/>
              </a:rPr>
              <a:t>EPAC</a:t>
            </a:r>
            <a:endParaRPr lang="de-DE" sz="1000" b="1" i="0" u="none" strike="noStrike" kern="1200" cap="all" spc="0" baseline="0">
              <a:solidFill>
                <a:srgbClr val="404955"/>
              </a:solidFill>
              <a:uFillTx/>
              <a:latin typeface="Arial"/>
            </a:endParaRPr>
          </a:p>
        </p:txBody>
      </p:sp>
      <p:sp>
        <p:nvSpPr>
          <p:cNvPr id="4" name="Slide Number Placeholder 3">
            <a:extLst>
              <a:ext uri="{FF2B5EF4-FFF2-40B4-BE49-F238E27FC236}">
                <a16:creationId xmlns:a16="http://schemas.microsoft.com/office/drawing/2014/main" id="{BA2BCAF4-CCEB-15D3-D0E4-CE0C50345034}"/>
              </a:ext>
            </a:extLst>
          </p:cNvPr>
          <p:cNvSpPr txBox="1"/>
          <p:nvPr/>
        </p:nvSpPr>
        <p:spPr>
          <a:xfrm>
            <a:off x="8261101" y="4640515"/>
            <a:ext cx="539998" cy="123114"/>
          </a:xfrm>
          <a:prstGeom prst="rect">
            <a:avLst/>
          </a:prstGeom>
          <a:noFill/>
          <a:ln cap="flat">
            <a:noFill/>
          </a:ln>
        </p:spPr>
        <p:txBody>
          <a:bodyPr vert="horz" wrap="squar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54BD238-4569-48C0-8F94-CBFEC3464F70}" type="slidenum">
              <a:rPr/>
              <a:t>4</a:t>
            </a:fld>
            <a:endParaRPr lang="de-DE" sz="800" b="0" i="0" u="none" strike="noStrike" kern="1200" cap="none" spc="0" baseline="0">
              <a:solidFill>
                <a:srgbClr val="404955"/>
              </a:solidFill>
              <a:uFillTx/>
              <a:latin typeface="Arial"/>
            </a:endParaRPr>
          </a:p>
        </p:txBody>
      </p:sp>
      <p:sp>
        <p:nvSpPr>
          <p:cNvPr id="5" name="TextBox 4">
            <a:extLst>
              <a:ext uri="{FF2B5EF4-FFF2-40B4-BE49-F238E27FC236}">
                <a16:creationId xmlns:a16="http://schemas.microsoft.com/office/drawing/2014/main" id="{60EB03B4-3B1E-2C0E-DF96-8935ADEC8A18}"/>
              </a:ext>
            </a:extLst>
          </p:cNvPr>
          <p:cNvSpPr txBox="1"/>
          <p:nvPr/>
        </p:nvSpPr>
        <p:spPr>
          <a:xfrm>
            <a:off x="686705" y="1578464"/>
            <a:ext cx="7561813" cy="2923876"/>
          </a:xfrm>
          <a:prstGeom prst="rect">
            <a:avLst/>
          </a:prstGeom>
          <a:noFill/>
          <a:ln cap="flat">
            <a:noFill/>
          </a:ln>
        </p:spPr>
        <p:txBody>
          <a:bodyPr vert="horz" wrap="square" lIns="0" tIns="0" rIns="0" bIns="0" anchor="t" anchorCtr="0" compatLnSpc="1">
            <a:spAutoFit/>
          </a:bodyPr>
          <a:lstStyle/>
          <a:p>
            <a:pPr marL="465455" marR="0" lvl="0" indent="-285750" algn="l" defTabSz="457200" rtl="0" fontAlgn="auto" hangingPunct="1">
              <a:lnSpc>
                <a:spcPct val="100000"/>
              </a:lnSpc>
              <a:spcBef>
                <a:spcPts val="600"/>
              </a:spcBef>
              <a:spcAft>
                <a:spcPts val="0"/>
              </a:spcAft>
              <a:buClr>
                <a:srgbClr val="D93317"/>
              </a:buClr>
              <a:buSzPct val="1000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404955"/>
                </a:solidFill>
                <a:uFillTx/>
                <a:latin typeface="Arial"/>
              </a:rPr>
              <a:t>Early-career</a:t>
            </a:r>
            <a:r>
              <a:rPr lang="en-US" sz="1600" b="0" i="0" u="none" strike="noStrike" kern="1200" cap="none" spc="0" baseline="0" dirty="0">
                <a:solidFill>
                  <a:srgbClr val="404955"/>
                </a:solidFill>
                <a:uFillTx/>
                <a:latin typeface="Arial"/>
                <a:ea typeface="Arial"/>
                <a:cs typeface="Arial"/>
              </a:rPr>
              <a:t> professionals looking to build a foundation in patent administration.</a:t>
            </a:r>
            <a:endParaRPr lang="en-US" sz="1600" b="0" i="0" u="none" strike="noStrike" kern="1200" cap="none" spc="0" baseline="0" dirty="0">
              <a:solidFill>
                <a:srgbClr val="404955"/>
              </a:solidFill>
              <a:uFillTx/>
              <a:latin typeface="Arial"/>
              <a:cs typeface="Arial"/>
            </a:endParaRPr>
          </a:p>
          <a:p>
            <a:pPr marL="465455" marR="0" lvl="0" indent="-285750" algn="l" defTabSz="457200" rtl="0" fontAlgn="auto" hangingPunct="1">
              <a:lnSpc>
                <a:spcPct val="100000"/>
              </a:lnSpc>
              <a:spcBef>
                <a:spcPts val="600"/>
              </a:spcBef>
              <a:spcAft>
                <a:spcPts val="0"/>
              </a:spcAft>
              <a:buClr>
                <a:srgbClr val="D93317"/>
              </a:buClr>
              <a:buSzPct val="100000"/>
              <a:buFont typeface="Wingdings" pitchFamily="2"/>
              <a:buChar char="§"/>
              <a:tabLst/>
              <a:defRPr sz="1800" b="0" i="0" u="none" strike="noStrike" kern="0" cap="none" spc="0" baseline="0">
                <a:solidFill>
                  <a:srgbClr val="000000"/>
                </a:solidFill>
                <a:uFillTx/>
              </a:defRPr>
            </a:pPr>
            <a:r>
              <a:rPr lang="en-GB" sz="1600" b="0" i="0" u="none" strike="noStrike" kern="1200" cap="none" spc="0" baseline="0" dirty="0">
                <a:solidFill>
                  <a:srgbClr val="404955"/>
                </a:solidFill>
                <a:uFillTx/>
                <a:latin typeface="Arial"/>
                <a:cs typeface="Arial"/>
              </a:rPr>
              <a:t>Experienced </a:t>
            </a:r>
            <a:r>
              <a:rPr lang="en-GB" sz="1600" b="0" i="0" u="none" strike="noStrike" kern="1200" cap="none" spc="0" baseline="0" dirty="0">
                <a:solidFill>
                  <a:srgbClr val="FF0000"/>
                </a:solidFill>
                <a:uFillTx/>
                <a:latin typeface="Arial"/>
                <a:cs typeface="Arial"/>
              </a:rPr>
              <a:t>patent administrators </a:t>
            </a:r>
            <a:r>
              <a:rPr lang="en-GB" sz="1600" b="0" i="0" u="none" strike="noStrike" kern="1200" cap="none" spc="0" baseline="0" dirty="0">
                <a:solidFill>
                  <a:srgbClr val="404955"/>
                </a:solidFill>
                <a:uFillTx/>
                <a:latin typeface="Arial"/>
                <a:cs typeface="Arial"/>
              </a:rPr>
              <a:t>and </a:t>
            </a:r>
            <a:r>
              <a:rPr lang="en-GB" sz="1600" b="0" i="0" u="none" strike="noStrike" kern="1200" cap="none" spc="0" baseline="0" dirty="0">
                <a:solidFill>
                  <a:srgbClr val="FF0000"/>
                </a:solidFill>
                <a:uFillTx/>
                <a:latin typeface="Arial"/>
                <a:cs typeface="Arial"/>
              </a:rPr>
              <a:t>paralegals</a:t>
            </a:r>
            <a:r>
              <a:rPr lang="en-GB" sz="1600" b="0" i="0" u="none" strike="noStrike" kern="1200" cap="none" spc="0" baseline="0" dirty="0">
                <a:solidFill>
                  <a:srgbClr val="404955"/>
                </a:solidFill>
                <a:uFillTx/>
                <a:latin typeface="Arial"/>
                <a:cs typeface="Arial"/>
              </a:rPr>
              <a:t> aiming to formalise and expand their expertise</a:t>
            </a:r>
          </a:p>
          <a:p>
            <a:pPr marL="465455" marR="0" lvl="0" indent="-285750" algn="l" defTabSz="457200" rtl="0" fontAlgn="auto" hangingPunct="1">
              <a:lnSpc>
                <a:spcPct val="100000"/>
              </a:lnSpc>
              <a:spcBef>
                <a:spcPts val="600"/>
              </a:spcBef>
              <a:spcAft>
                <a:spcPts val="0"/>
              </a:spcAft>
              <a:buClr>
                <a:srgbClr val="D93317"/>
              </a:buClr>
              <a:buSzPct val="1000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404955"/>
                </a:solidFill>
                <a:uFillTx/>
                <a:latin typeface="Arial"/>
                <a:cs typeface="Arial"/>
              </a:rPr>
              <a:t>Staff in patent offices and intellectual property departments</a:t>
            </a:r>
          </a:p>
          <a:p>
            <a:pPr marL="465455" marR="0" lvl="0" indent="-285750" algn="l" defTabSz="457200" rtl="0" fontAlgn="auto" hangingPunct="1">
              <a:lnSpc>
                <a:spcPct val="100000"/>
              </a:lnSpc>
              <a:spcBef>
                <a:spcPts val="600"/>
              </a:spcBef>
              <a:spcAft>
                <a:spcPts val="0"/>
              </a:spcAft>
              <a:buClr>
                <a:srgbClr val="D93317"/>
              </a:buClr>
              <a:buSzPct val="1000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404955"/>
                </a:solidFill>
                <a:uFillTx/>
                <a:latin typeface="Arial"/>
                <a:cs typeface="Arial"/>
              </a:rPr>
              <a:t>IP specialists and innovation </a:t>
            </a:r>
            <a:r>
              <a:rPr lang="en-US" sz="1600" dirty="0">
                <a:solidFill>
                  <a:srgbClr val="404955"/>
                </a:solidFill>
                <a:latin typeface="Arial"/>
                <a:cs typeface="Arial"/>
              </a:rPr>
              <a:t>stakeholders</a:t>
            </a:r>
            <a:r>
              <a:rPr lang="en-US" sz="1600" b="0" i="0" u="none" strike="noStrike" kern="1200" cap="none" spc="0" baseline="0" dirty="0">
                <a:solidFill>
                  <a:srgbClr val="404955"/>
                </a:solidFill>
                <a:uFillTx/>
                <a:latin typeface="Arial"/>
                <a:cs typeface="Arial"/>
              </a:rPr>
              <a:t> in industry, </a:t>
            </a:r>
            <a:r>
              <a:rPr lang="en-US" sz="1600" dirty="0">
                <a:solidFill>
                  <a:srgbClr val="404955"/>
                </a:solidFill>
                <a:latin typeface="Arial"/>
                <a:cs typeface="Arial"/>
              </a:rPr>
              <a:t>start-ups</a:t>
            </a:r>
            <a:r>
              <a:rPr lang="en-US" sz="1600" b="0" i="0" u="none" strike="noStrike" kern="1200" cap="none" spc="0" baseline="0" dirty="0">
                <a:solidFill>
                  <a:srgbClr val="404955"/>
                </a:solidFill>
                <a:uFillTx/>
                <a:latin typeface="Arial"/>
                <a:cs typeface="Arial"/>
              </a:rPr>
              <a:t>, private practice and academia</a:t>
            </a:r>
          </a:p>
          <a:p>
            <a:pPr marL="359414" marR="0" lvl="0" indent="-179707" algn="l" defTabSz="457200" rtl="0" fontAlgn="auto" hangingPunct="1">
              <a:lnSpc>
                <a:spcPct val="100000"/>
              </a:lnSpc>
              <a:spcBef>
                <a:spcPts val="600"/>
              </a:spcBef>
              <a:spcAft>
                <a:spcPts val="0"/>
              </a:spcAft>
              <a:buClr>
                <a:srgbClr val="D93317"/>
              </a:buClr>
              <a:buSzPct val="100000"/>
              <a:buFont typeface="Wingdings" pitchFamily="2"/>
              <a:buChar char="n"/>
              <a:tabLst/>
              <a:defRPr sz="1800" b="0" i="0" u="none" strike="noStrike" kern="0" cap="none" spc="0" baseline="0">
                <a:solidFill>
                  <a:srgbClr val="000000"/>
                </a:solidFill>
                <a:uFillTx/>
              </a:defRPr>
            </a:pPr>
            <a:endParaRPr lang="en-US" sz="1600" b="0" i="0" u="none" strike="noStrike" kern="1200" cap="none" spc="0" baseline="0">
              <a:solidFill>
                <a:srgbClr val="404955"/>
              </a:solidFill>
              <a:uFillTx/>
              <a:latin typeface="Arial"/>
              <a:cs typeface="Arial"/>
            </a:endParaRPr>
          </a:p>
          <a:p>
            <a:pPr marL="179705" marR="0" lvl="0" indent="0" algn="l" defTabSz="457200" rtl="0" fontAlgn="auto" hangingPunct="1">
              <a:lnSpc>
                <a:spcPct val="100000"/>
              </a:lnSpc>
              <a:spcBef>
                <a:spcPts val="600"/>
              </a:spcBef>
              <a:spcAft>
                <a:spcPts val="0"/>
              </a:spcAft>
              <a:buNone/>
              <a:tabLst/>
              <a:defRPr sz="1800" b="0" i="0" u="none" strike="noStrike" kern="0" cap="none" spc="0" baseline="0">
                <a:solidFill>
                  <a:srgbClr val="000000"/>
                </a:solidFill>
                <a:uFillTx/>
              </a:defRPr>
            </a:pPr>
            <a:r>
              <a:rPr lang="en-US" sz="1600" b="0" i="0" u="none" strike="noStrike" kern="1200" cap="none" spc="0" baseline="0" dirty="0">
                <a:solidFill>
                  <a:srgbClr val="FF0000"/>
                </a:solidFill>
                <a:uFillTx/>
                <a:latin typeface="Arial"/>
                <a:cs typeface="Arial"/>
              </a:rPr>
              <a:t>Open to all; no restrictions to education, residence, or professional experience</a:t>
            </a:r>
          </a:p>
          <a:p>
            <a:pPr marL="179707" marR="0" lvl="0" indent="0" algn="l" defTabSz="457200" rtl="0" fontAlgn="auto" hangingPunct="1">
              <a:lnSpc>
                <a:spcPct val="100000"/>
              </a:lnSpc>
              <a:spcBef>
                <a:spcPts val="600"/>
              </a:spcBef>
              <a:spcAft>
                <a:spcPts val="0"/>
              </a:spcAft>
              <a:buNone/>
              <a:tabLst/>
              <a:defRPr sz="1800" b="0" i="0" u="none" strike="noStrike" kern="0" cap="none" spc="0" baseline="0">
                <a:solidFill>
                  <a:srgbClr val="000000"/>
                </a:solidFill>
                <a:uFillTx/>
              </a:defRPr>
            </a:pPr>
            <a:endParaRPr lang="en-US" sz="1600" b="0" i="0" u="none" strike="noStrike" kern="1200" cap="none" spc="0" baseline="0">
              <a:solidFill>
                <a:srgbClr val="404955"/>
              </a:solidFill>
              <a:uFillTx/>
              <a:latin typeface="Arial"/>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1233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C8FC1-E40F-6463-8405-06E527DAA44D}"/>
              </a:ext>
            </a:extLst>
          </p:cNvPr>
          <p:cNvSpPr txBox="1">
            <a:spLocks noGrp="1"/>
          </p:cNvSpPr>
          <p:nvPr>
            <p:ph type="title"/>
          </p:nvPr>
        </p:nvSpPr>
        <p:spPr>
          <a:xfrm>
            <a:off x="686705" y="804214"/>
            <a:ext cx="8114403" cy="553998"/>
          </a:xfrm>
          <a:prstGeom prst="rect">
            <a:avLst/>
          </a:prstGeom>
          <a:noFill/>
          <a:ln>
            <a:noFill/>
          </a:ln>
        </p:spPr>
        <p:txBody>
          <a:bodyPr vert="horz" wrap="square" lIns="0" tIns="0" rIns="0" bIns="0" anchor="b" anchorCtr="0" compatLnSpc="1">
            <a:noAutofit/>
          </a:bodyPr>
          <a:lstStyle/>
          <a:p>
            <a:r>
              <a:rPr lang="en-GB"/>
              <a:t>Why -  benefits </a:t>
            </a:r>
            <a:endParaRPr lang="en-GB">
              <a:cs typeface="Arial"/>
            </a:endParaRPr>
          </a:p>
        </p:txBody>
      </p:sp>
      <p:sp>
        <p:nvSpPr>
          <p:cNvPr id="3" name="Footer Placeholder 2">
            <a:extLst>
              <a:ext uri="{FF2B5EF4-FFF2-40B4-BE49-F238E27FC236}">
                <a16:creationId xmlns:a16="http://schemas.microsoft.com/office/drawing/2014/main" id="{9A79E2A1-6C56-603F-9562-5FF00B354161}"/>
              </a:ext>
            </a:extLst>
          </p:cNvPr>
          <p:cNvSpPr txBox="1"/>
          <p:nvPr/>
        </p:nvSpPr>
        <p:spPr>
          <a:xfrm>
            <a:off x="3401101" y="481660"/>
            <a:ext cx="5399998" cy="167673"/>
          </a:xfrm>
          <a:prstGeom prst="rect">
            <a:avLst/>
          </a:prstGeom>
          <a:noFill/>
          <a:ln cap="flat">
            <a:noFill/>
          </a:ln>
        </p:spPr>
        <p:txBody>
          <a:bodyPr vert="horz" wrap="none" lIns="0" tIns="0" rIns="0" bIns="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1" i="0" u="none" strike="noStrike" kern="1200" cap="all" spc="0" baseline="0">
                <a:solidFill>
                  <a:srgbClr val="404955"/>
                </a:solidFill>
                <a:uFillTx/>
                <a:latin typeface="Arial"/>
              </a:rPr>
              <a:t>EPAC</a:t>
            </a:r>
            <a:endParaRPr lang="de-DE" sz="1000" b="1" i="0" u="none" strike="noStrike" kern="1200" cap="all" spc="0" baseline="0">
              <a:solidFill>
                <a:srgbClr val="404955"/>
              </a:solidFill>
              <a:uFillTx/>
              <a:latin typeface="Arial"/>
            </a:endParaRPr>
          </a:p>
        </p:txBody>
      </p:sp>
      <p:sp>
        <p:nvSpPr>
          <p:cNvPr id="4" name="Slide Number Placeholder 3">
            <a:extLst>
              <a:ext uri="{FF2B5EF4-FFF2-40B4-BE49-F238E27FC236}">
                <a16:creationId xmlns:a16="http://schemas.microsoft.com/office/drawing/2014/main" id="{139A6AFA-57DF-34B5-3E1C-9AE2963B16A5}"/>
              </a:ext>
            </a:extLst>
          </p:cNvPr>
          <p:cNvSpPr txBox="1"/>
          <p:nvPr/>
        </p:nvSpPr>
        <p:spPr>
          <a:xfrm>
            <a:off x="8261101" y="4640515"/>
            <a:ext cx="539998" cy="123114"/>
          </a:xfrm>
          <a:prstGeom prst="rect">
            <a:avLst/>
          </a:prstGeom>
          <a:noFill/>
          <a:ln cap="flat">
            <a:noFill/>
          </a:ln>
        </p:spPr>
        <p:txBody>
          <a:bodyPr vert="horz" wrap="squar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B5FC74-F9F7-42FD-90DD-12BD075CEAA0}" type="slidenum">
              <a:rPr/>
              <a:t>5</a:t>
            </a:fld>
            <a:endParaRPr lang="de-DE" sz="800" b="0" i="0" u="none" strike="noStrike" kern="1200" cap="none" spc="0" baseline="0">
              <a:solidFill>
                <a:srgbClr val="404955"/>
              </a:solidFill>
              <a:uFillTx/>
              <a:latin typeface="Arial"/>
            </a:endParaRPr>
          </a:p>
        </p:txBody>
      </p:sp>
      <p:sp>
        <p:nvSpPr>
          <p:cNvPr id="5" name="TextBox 4">
            <a:extLst>
              <a:ext uri="{FF2B5EF4-FFF2-40B4-BE49-F238E27FC236}">
                <a16:creationId xmlns:a16="http://schemas.microsoft.com/office/drawing/2014/main" id="{03C04195-DD17-1497-B9F2-65A6A3ABE44A}"/>
              </a:ext>
            </a:extLst>
          </p:cNvPr>
          <p:cNvSpPr txBox="1"/>
          <p:nvPr/>
        </p:nvSpPr>
        <p:spPr>
          <a:xfrm>
            <a:off x="686705" y="1578464"/>
            <a:ext cx="7849531" cy="2523768"/>
          </a:xfrm>
          <a:prstGeom prst="rect">
            <a:avLst/>
          </a:prstGeom>
          <a:noFill/>
          <a:ln cap="flat">
            <a:noFill/>
          </a:ln>
        </p:spPr>
        <p:txBody>
          <a:bodyPr vert="horz" wrap="square" lIns="0" tIns="0" rIns="0" bIns="0" anchor="t" anchorCtr="0" compatLnSpc="1">
            <a:spAutoFit/>
          </a:bodyPr>
          <a:lstStyle/>
          <a:p>
            <a:pPr marL="465455" marR="0" lvl="0" indent="-285750" algn="l" defTabSz="457200" rtl="0" fontAlgn="auto" hangingPunct="1">
              <a:lnSpc>
                <a:spcPct val="100000"/>
              </a:lnSpc>
              <a:spcBef>
                <a:spcPts val="600"/>
              </a:spcBef>
              <a:spcAft>
                <a:spcPts val="0"/>
              </a:spcAft>
              <a:buClr>
                <a:srgbClr val="D93317"/>
              </a:buClr>
              <a:buSzPct val="1000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FF0000"/>
                </a:solidFill>
                <a:uFillTx/>
                <a:latin typeface="Arial"/>
              </a:rPr>
              <a:t>Official recognition:</a:t>
            </a:r>
            <a:r>
              <a:rPr lang="en-US" sz="1600" b="0" i="0" u="none" strike="noStrike" kern="1200" cap="none" spc="0" baseline="0" dirty="0">
                <a:solidFill>
                  <a:srgbClr val="404955"/>
                </a:solidFill>
                <a:uFillTx/>
                <a:latin typeface="Arial"/>
              </a:rPr>
              <a:t> Successful EPAC candidates published on EPO website, certifying </a:t>
            </a:r>
            <a:r>
              <a:rPr lang="en-US" sz="1600" dirty="0">
                <a:solidFill>
                  <a:srgbClr val="404955"/>
                </a:solidFill>
                <a:latin typeface="Arial"/>
              </a:rPr>
              <a:t>high</a:t>
            </a:r>
            <a:r>
              <a:rPr lang="en-US" sz="1600" b="0" i="0" u="none" strike="noStrike" kern="1200" cap="none" spc="0" baseline="0" dirty="0">
                <a:solidFill>
                  <a:srgbClr val="404955"/>
                </a:solidFill>
                <a:uFillTx/>
                <a:latin typeface="Arial"/>
              </a:rPr>
              <a:t> </a:t>
            </a:r>
            <a:r>
              <a:rPr lang="en-US" sz="1600" dirty="0">
                <a:solidFill>
                  <a:srgbClr val="404955"/>
                </a:solidFill>
                <a:latin typeface="Arial"/>
              </a:rPr>
              <a:t>standards</a:t>
            </a:r>
            <a:r>
              <a:rPr lang="en-US" sz="1600" b="0" i="0" u="none" strike="noStrike" kern="1200" cap="none" spc="0" baseline="0" dirty="0">
                <a:solidFill>
                  <a:srgbClr val="404955"/>
                </a:solidFill>
                <a:uFillTx/>
                <a:latin typeface="Arial"/>
              </a:rPr>
              <a:t> of professional competence</a:t>
            </a:r>
            <a:endParaRPr lang="en-US" sz="1600" b="0" i="0" u="none" strike="noStrike" kern="1200" cap="none" spc="0" baseline="0" dirty="0">
              <a:solidFill>
                <a:srgbClr val="404955"/>
              </a:solidFill>
              <a:uFillTx/>
              <a:latin typeface="Arial"/>
              <a:cs typeface="Arial"/>
            </a:endParaRPr>
          </a:p>
          <a:p>
            <a:pPr marL="465455" marR="0" lvl="0" indent="-285750" algn="l" defTabSz="457200" rtl="0" fontAlgn="auto" hangingPunct="1">
              <a:lnSpc>
                <a:spcPct val="100000"/>
              </a:lnSpc>
              <a:spcBef>
                <a:spcPts val="600"/>
              </a:spcBef>
              <a:spcAft>
                <a:spcPts val="0"/>
              </a:spcAft>
              <a:buClr>
                <a:srgbClr val="D93317"/>
              </a:buClr>
              <a:buSzPct val="1000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FF0000"/>
                </a:solidFill>
                <a:uFillTx/>
                <a:latin typeface="Arial"/>
              </a:rPr>
              <a:t>Career:</a:t>
            </a:r>
            <a:r>
              <a:rPr lang="en-US" sz="1600" b="0" i="0" u="none" strike="noStrike" kern="1200" cap="none" spc="0" baseline="0" dirty="0">
                <a:solidFill>
                  <a:srgbClr val="404955"/>
                </a:solidFill>
                <a:uFillTx/>
                <a:latin typeface="Arial"/>
              </a:rPr>
              <a:t> Strengthens professional profile and employability</a:t>
            </a:r>
            <a:endParaRPr lang="en-US" sz="1600" b="0" i="0" u="none" strike="noStrike" kern="1200" cap="none" spc="0" baseline="0" dirty="0">
              <a:solidFill>
                <a:srgbClr val="404955"/>
              </a:solidFill>
              <a:uFillTx/>
              <a:latin typeface="Arial"/>
              <a:cs typeface="Arial"/>
            </a:endParaRPr>
          </a:p>
          <a:p>
            <a:pPr marL="465455" indent="-285750" defTabSz="457200">
              <a:spcBef>
                <a:spcPts val="600"/>
              </a:spcBef>
              <a:buClr>
                <a:srgbClr val="D93317"/>
              </a:buClr>
              <a:buSzPct val="100000"/>
              <a:buFont typeface="Wingdings" pitchFamily="2"/>
              <a:buChar char="§"/>
              <a:defRPr sz="1800" b="0" i="0" u="none" strike="noStrike" kern="0" cap="none" spc="0" baseline="0">
                <a:solidFill>
                  <a:srgbClr val="000000"/>
                </a:solidFill>
                <a:uFillTx/>
              </a:defRPr>
            </a:pPr>
            <a:r>
              <a:rPr lang="en-US" sz="1600" b="0" i="0" u="none" strike="noStrike" kern="1200" cap="none" spc="0" baseline="0" dirty="0">
                <a:solidFill>
                  <a:srgbClr val="FF0000"/>
                </a:solidFill>
                <a:uFillTx/>
                <a:latin typeface="Arial"/>
              </a:rPr>
              <a:t>Skilled workforce:</a:t>
            </a:r>
            <a:r>
              <a:rPr lang="en-US" sz="1600" b="0" i="0" u="none" strike="noStrike" kern="1200" cap="none" spc="0" baseline="0" dirty="0">
                <a:solidFill>
                  <a:srgbClr val="404955"/>
                </a:solidFill>
                <a:uFillTx/>
                <a:latin typeface="Arial"/>
              </a:rPr>
              <a:t> Staff with proven knowledge of European and international patent administration reflect high standards and enhance trust</a:t>
            </a:r>
            <a:endParaRPr lang="en-US" sz="1600">
              <a:solidFill>
                <a:srgbClr val="404955"/>
              </a:solidFill>
              <a:latin typeface="Arial"/>
              <a:cs typeface="Arial"/>
            </a:endParaRPr>
          </a:p>
          <a:p>
            <a:pPr marL="465455" marR="0" lvl="0" indent="-285750" algn="l" defTabSz="457200" rtl="0" fontAlgn="auto" hangingPunct="1">
              <a:lnSpc>
                <a:spcPct val="100000"/>
              </a:lnSpc>
              <a:spcBef>
                <a:spcPts val="600"/>
              </a:spcBef>
              <a:spcAft>
                <a:spcPts val="0"/>
              </a:spcAft>
              <a:buClr>
                <a:srgbClr val="D93317"/>
              </a:buClr>
              <a:buSzPct val="100000"/>
              <a:buFont typeface="Wingdings" pitchFamily="2"/>
              <a:buChar char="§"/>
              <a:tabLst/>
              <a:defRPr sz="1800" b="0" i="0" u="none" strike="noStrike" kern="0" cap="none" spc="0" baseline="0">
                <a:solidFill>
                  <a:srgbClr val="000000"/>
                </a:solidFill>
                <a:uFillTx/>
              </a:defRPr>
            </a:pPr>
            <a:r>
              <a:rPr lang="en-US" sz="1600" dirty="0">
                <a:solidFill>
                  <a:srgbClr val="FF0000"/>
                </a:solidFill>
                <a:latin typeface="Arial"/>
              </a:rPr>
              <a:t>Operations</a:t>
            </a:r>
            <a:r>
              <a:rPr lang="en-US" sz="1600" b="0" i="0" u="none" strike="noStrike" kern="1200" cap="none" spc="0" baseline="0" dirty="0">
                <a:solidFill>
                  <a:srgbClr val="FF0000"/>
                </a:solidFill>
                <a:uFillTx/>
                <a:latin typeface="Arial"/>
              </a:rPr>
              <a:t>, efficiency and quality</a:t>
            </a:r>
            <a:r>
              <a:rPr lang="en-US" sz="1600" b="0" i="0" u="none" strike="noStrike" kern="1200" cap="none" spc="0" baseline="0" dirty="0">
                <a:solidFill>
                  <a:srgbClr val="404955"/>
                </a:solidFill>
                <a:uFillTx/>
                <a:latin typeface="Arial"/>
              </a:rPr>
              <a:t> benefit from employees who can manage complex patent-related queries and processes</a:t>
            </a:r>
            <a:endParaRPr lang="en-US" sz="1600" b="0" i="0" u="none" strike="noStrike" kern="1200" cap="none" spc="0" baseline="0" dirty="0">
              <a:solidFill>
                <a:srgbClr val="404955"/>
              </a:solidFill>
              <a:uFillTx/>
              <a:latin typeface="Arial"/>
              <a:cs typeface="Arial"/>
            </a:endParaRPr>
          </a:p>
          <a:p>
            <a:pPr marL="465455" marR="0" lvl="0" indent="-285750" algn="l" defTabSz="457200" rtl="0" fontAlgn="auto" hangingPunct="1">
              <a:lnSpc>
                <a:spcPct val="100000"/>
              </a:lnSpc>
              <a:spcBef>
                <a:spcPts val="600"/>
              </a:spcBef>
              <a:spcAft>
                <a:spcPts val="0"/>
              </a:spcAft>
              <a:buClr>
                <a:srgbClr val="D93317"/>
              </a:buClr>
              <a:buSzPct val="1000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FF0000"/>
                </a:solidFill>
                <a:uFillTx/>
                <a:latin typeface="Arial"/>
                <a:cs typeface="Arial"/>
              </a:rPr>
              <a:t>Talent development:</a:t>
            </a:r>
            <a:r>
              <a:rPr lang="en-US" sz="1600" b="0" i="0" u="none" strike="noStrike" kern="1200" cap="none" spc="0" baseline="0" dirty="0">
                <a:solidFill>
                  <a:srgbClr val="404955"/>
                </a:solidFill>
                <a:uFillTx/>
                <a:latin typeface="Arial"/>
                <a:cs typeface="Arial"/>
              </a:rPr>
              <a:t> Attract and retain talent by supporting staff professional growth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30FA1-2E02-A27A-3BD5-67832FDD55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CD05BA-5F39-1587-71C7-5513D4B73327}"/>
              </a:ext>
            </a:extLst>
          </p:cNvPr>
          <p:cNvSpPr txBox="1">
            <a:spLocks noGrp="1"/>
          </p:cNvSpPr>
          <p:nvPr>
            <p:ph type="title"/>
          </p:nvPr>
        </p:nvSpPr>
        <p:spPr>
          <a:xfrm>
            <a:off x="686705" y="804214"/>
            <a:ext cx="8114403" cy="553998"/>
          </a:xfrm>
          <a:prstGeom prst="rect">
            <a:avLst/>
          </a:prstGeom>
          <a:noFill/>
          <a:ln>
            <a:noFill/>
          </a:ln>
        </p:spPr>
        <p:txBody>
          <a:bodyPr vert="horz" wrap="square" lIns="0" tIns="0" rIns="0" bIns="0" anchor="b" anchorCtr="0" compatLnSpc="1">
            <a:noAutofit/>
          </a:bodyPr>
          <a:lstStyle/>
          <a:p>
            <a:r>
              <a:rPr lang="en-GB"/>
              <a:t>Why -  Performance drivers</a:t>
            </a:r>
            <a:endParaRPr lang="en-GB">
              <a:cs typeface="Arial"/>
            </a:endParaRPr>
          </a:p>
        </p:txBody>
      </p:sp>
      <p:sp>
        <p:nvSpPr>
          <p:cNvPr id="3" name="Footer Placeholder 2">
            <a:extLst>
              <a:ext uri="{FF2B5EF4-FFF2-40B4-BE49-F238E27FC236}">
                <a16:creationId xmlns:a16="http://schemas.microsoft.com/office/drawing/2014/main" id="{7FFC2766-C110-0A70-FB56-B98ADA000CC6}"/>
              </a:ext>
            </a:extLst>
          </p:cNvPr>
          <p:cNvSpPr txBox="1"/>
          <p:nvPr/>
        </p:nvSpPr>
        <p:spPr>
          <a:xfrm>
            <a:off x="3401101" y="481660"/>
            <a:ext cx="5399998" cy="167673"/>
          </a:xfrm>
          <a:prstGeom prst="rect">
            <a:avLst/>
          </a:prstGeom>
          <a:noFill/>
          <a:ln cap="flat">
            <a:noFill/>
          </a:ln>
        </p:spPr>
        <p:txBody>
          <a:bodyPr vert="horz" wrap="none" lIns="0" tIns="0" rIns="0" bIns="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1" i="0" u="none" strike="noStrike" kern="1200" cap="all" spc="0" baseline="0">
                <a:solidFill>
                  <a:srgbClr val="404955"/>
                </a:solidFill>
                <a:uFillTx/>
                <a:latin typeface="Arial"/>
              </a:rPr>
              <a:t>EPAC</a:t>
            </a:r>
            <a:endParaRPr lang="de-DE" sz="1000" b="1" i="0" u="none" strike="noStrike" kern="1200" cap="all" spc="0" baseline="0">
              <a:solidFill>
                <a:srgbClr val="404955"/>
              </a:solidFill>
              <a:uFillTx/>
              <a:latin typeface="Arial"/>
            </a:endParaRPr>
          </a:p>
        </p:txBody>
      </p:sp>
      <p:sp>
        <p:nvSpPr>
          <p:cNvPr id="4" name="Slide Number Placeholder 3">
            <a:extLst>
              <a:ext uri="{FF2B5EF4-FFF2-40B4-BE49-F238E27FC236}">
                <a16:creationId xmlns:a16="http://schemas.microsoft.com/office/drawing/2014/main" id="{30FE0756-D04B-7FEF-CE88-FC990D03043F}"/>
              </a:ext>
            </a:extLst>
          </p:cNvPr>
          <p:cNvSpPr txBox="1"/>
          <p:nvPr/>
        </p:nvSpPr>
        <p:spPr>
          <a:xfrm>
            <a:off x="8261101" y="4640515"/>
            <a:ext cx="539998" cy="123114"/>
          </a:xfrm>
          <a:prstGeom prst="rect">
            <a:avLst/>
          </a:prstGeom>
          <a:noFill/>
          <a:ln cap="flat">
            <a:noFill/>
          </a:ln>
        </p:spPr>
        <p:txBody>
          <a:bodyPr vert="horz" wrap="squar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8B5FC74-F9F7-42FD-90DD-12BD075CEAA0}" type="slidenum">
              <a:rPr/>
              <a:t>6</a:t>
            </a:fld>
            <a:endParaRPr lang="de-DE" sz="800" b="0" i="0" u="none" strike="noStrike" kern="1200" cap="none" spc="0" baseline="0">
              <a:solidFill>
                <a:srgbClr val="404955"/>
              </a:solidFill>
              <a:uFillTx/>
              <a:latin typeface="Arial"/>
            </a:endParaRPr>
          </a:p>
        </p:txBody>
      </p:sp>
      <p:sp>
        <p:nvSpPr>
          <p:cNvPr id="5" name="TextBox 4">
            <a:extLst>
              <a:ext uri="{FF2B5EF4-FFF2-40B4-BE49-F238E27FC236}">
                <a16:creationId xmlns:a16="http://schemas.microsoft.com/office/drawing/2014/main" id="{822B2D16-5486-5C07-76A3-D93A58C6D666}"/>
              </a:ext>
            </a:extLst>
          </p:cNvPr>
          <p:cNvSpPr txBox="1"/>
          <p:nvPr/>
        </p:nvSpPr>
        <p:spPr>
          <a:xfrm>
            <a:off x="686705" y="1578464"/>
            <a:ext cx="8119835" cy="3211135"/>
          </a:xfrm>
          <a:prstGeom prst="rect">
            <a:avLst/>
          </a:prstGeom>
          <a:noFill/>
          <a:ln cap="flat">
            <a:noFill/>
          </a:ln>
        </p:spPr>
        <p:txBody>
          <a:bodyPr vert="horz" wrap="square" lIns="0" tIns="0" rIns="0" bIns="0" anchor="t" anchorCtr="0" compatLnSpc="1">
            <a:spAutoFit/>
          </a:bodyPr>
          <a:lstStyle/>
          <a:p>
            <a:pPr marL="465455" lvl="0" indent="-285750" defTabSz="457200">
              <a:spcBef>
                <a:spcPts val="200"/>
              </a:spcBef>
              <a:buClr>
                <a:srgbClr val="D93317"/>
              </a:buClr>
              <a:buSzPct val="100000"/>
              <a:buFont typeface="Wingdings" pitchFamily="2"/>
              <a:buChar char="§"/>
              <a:defRPr sz="1800" b="0" i="0" u="none" strike="noStrike" kern="0" cap="none" spc="0" baseline="0">
                <a:solidFill>
                  <a:srgbClr val="000000"/>
                </a:solidFill>
                <a:uFillTx/>
              </a:defRPr>
            </a:pPr>
            <a:r>
              <a:rPr lang="en-US" sz="1600" b="0" i="0" u="none" strike="noStrike" kern="1200" cap="none" spc="0" baseline="0" dirty="0">
                <a:solidFill>
                  <a:srgbClr val="FF0000"/>
                </a:solidFill>
                <a:uFillTx/>
                <a:latin typeface="Arial"/>
              </a:rPr>
              <a:t>Knowledge:</a:t>
            </a:r>
            <a:endParaRPr lang="en-US" dirty="0">
              <a:solidFill>
                <a:srgbClr val="404955"/>
              </a:solidFill>
              <a:latin typeface="Arial"/>
              <a:cs typeface="Arial"/>
            </a:endParaRPr>
          </a:p>
          <a:p>
            <a:pPr marL="922655" lvl="1" indent="-285750" defTabSz="457200">
              <a:spcBef>
                <a:spcPts val="200"/>
              </a:spcBef>
              <a:buClr>
                <a:srgbClr val="D93317"/>
              </a:buClr>
              <a:buSzPct val="100000"/>
              <a:buFont typeface="Calibri"/>
              <a:buChar char="-"/>
              <a:defRPr sz="1800" b="0" i="0" u="none" strike="noStrike" kern="0" cap="none" spc="0" baseline="0">
                <a:solidFill>
                  <a:srgbClr val="000000"/>
                </a:solidFill>
                <a:uFillTx/>
              </a:defRPr>
            </a:pPr>
            <a:r>
              <a:rPr lang="en-GB" dirty="0">
                <a:solidFill>
                  <a:srgbClr val="404955"/>
                </a:solidFill>
                <a:latin typeface="Arial"/>
                <a:cs typeface="Arial"/>
              </a:rPr>
              <a:t>understanding entire patent ecosystem and impact of actions</a:t>
            </a:r>
          </a:p>
          <a:p>
            <a:pPr marL="922655" lvl="1" indent="-285750" defTabSz="457200">
              <a:spcBef>
                <a:spcPts val="200"/>
              </a:spcBef>
              <a:buClr>
                <a:srgbClr val="D93317"/>
              </a:buClr>
              <a:buSzPct val="100000"/>
              <a:buFont typeface="Calibri"/>
              <a:buChar char="-"/>
              <a:defRPr sz="1800" b="0" i="0" u="none" strike="noStrike" kern="0" cap="none" spc="0" baseline="0">
                <a:solidFill>
                  <a:srgbClr val="000000"/>
                </a:solidFill>
                <a:uFillTx/>
              </a:defRPr>
            </a:pPr>
            <a:r>
              <a:rPr lang="en-GB" dirty="0">
                <a:solidFill>
                  <a:srgbClr val="404955"/>
                </a:solidFill>
                <a:latin typeface="Arial"/>
                <a:cs typeface="Arial"/>
              </a:rPr>
              <a:t>deepens procedural knowledge and its evolution</a:t>
            </a:r>
          </a:p>
          <a:p>
            <a:pPr marL="465455" lvl="0" indent="-285750" defTabSz="457200">
              <a:spcBef>
                <a:spcPts val="200"/>
              </a:spcBef>
              <a:buClr>
                <a:srgbClr val="D93317"/>
              </a:buClr>
              <a:buSzPct val="100000"/>
              <a:buFont typeface="Wingdings" pitchFamily="2"/>
              <a:buChar char="§"/>
              <a:defRPr sz="1800" b="0" i="0" u="none" strike="noStrike" kern="0" cap="none" spc="0" baseline="0">
                <a:solidFill>
                  <a:srgbClr val="000000"/>
                </a:solidFill>
                <a:uFillTx/>
              </a:defRPr>
            </a:pPr>
            <a:r>
              <a:rPr lang="en-US" sz="1600" dirty="0">
                <a:solidFill>
                  <a:srgbClr val="FF0000"/>
                </a:solidFill>
                <a:latin typeface="Arial"/>
              </a:rPr>
              <a:t>Skills</a:t>
            </a:r>
            <a:r>
              <a:rPr lang="en-US" sz="1600" b="0" i="0" u="none" strike="noStrike" kern="1200" cap="none" spc="0" baseline="0" dirty="0">
                <a:solidFill>
                  <a:srgbClr val="FF0000"/>
                </a:solidFill>
                <a:uFillTx/>
                <a:latin typeface="Arial"/>
              </a:rPr>
              <a:t>:</a:t>
            </a:r>
            <a:endParaRPr lang="en-US" dirty="0">
              <a:solidFill>
                <a:srgbClr val="404955"/>
              </a:solidFill>
              <a:latin typeface="Arial"/>
              <a:cs typeface="Arial"/>
            </a:endParaRPr>
          </a:p>
          <a:p>
            <a:pPr marL="922655" lvl="1" indent="-285750" defTabSz="457200">
              <a:spcBef>
                <a:spcPts val="200"/>
              </a:spcBef>
              <a:buClr>
                <a:srgbClr val="D93317"/>
              </a:buClr>
              <a:buSzPct val="100000"/>
              <a:buFont typeface="Calibri"/>
              <a:buChar char="-"/>
              <a:defRPr sz="1800" b="0" i="0" u="none" strike="noStrike" kern="0" cap="none" spc="0" baseline="0">
                <a:solidFill>
                  <a:srgbClr val="000000"/>
                </a:solidFill>
                <a:uFillTx/>
              </a:defRPr>
            </a:pPr>
            <a:r>
              <a:rPr lang="en-GB" dirty="0">
                <a:solidFill>
                  <a:srgbClr val="404955"/>
                </a:solidFill>
                <a:latin typeface="Arial"/>
                <a:cs typeface="Arial"/>
              </a:rPr>
              <a:t>strengthens critical thinking</a:t>
            </a:r>
          </a:p>
          <a:p>
            <a:pPr marL="922655" lvl="1" indent="-285750" defTabSz="457200">
              <a:spcBef>
                <a:spcPts val="200"/>
              </a:spcBef>
              <a:buClr>
                <a:srgbClr val="D93317"/>
              </a:buClr>
              <a:buSzPct val="100000"/>
              <a:buFont typeface="Calibri"/>
              <a:buChar char="-"/>
              <a:defRPr sz="1800" b="0" i="0" u="none" strike="noStrike" kern="0" cap="none" spc="0" baseline="0">
                <a:solidFill>
                  <a:srgbClr val="000000"/>
                </a:solidFill>
                <a:uFillTx/>
              </a:defRPr>
            </a:pPr>
            <a:r>
              <a:rPr lang="en-GB" dirty="0">
                <a:solidFill>
                  <a:srgbClr val="404955"/>
                </a:solidFill>
                <a:latin typeface="Arial"/>
                <a:cs typeface="Arial"/>
              </a:rPr>
              <a:t>broadens expertise beyond daily tasks</a:t>
            </a:r>
          </a:p>
          <a:p>
            <a:pPr marL="465455" lvl="0" indent="-285750" defTabSz="457200">
              <a:spcBef>
                <a:spcPts val="200"/>
              </a:spcBef>
              <a:buClr>
                <a:srgbClr val="D93317"/>
              </a:buClr>
              <a:buSzPct val="100000"/>
              <a:buFont typeface="Wingdings" pitchFamily="2"/>
              <a:buChar char="§"/>
              <a:defRPr sz="1800" b="0" i="0" u="none" strike="noStrike" kern="0" cap="none" spc="0" baseline="0">
                <a:solidFill>
                  <a:srgbClr val="000000"/>
                </a:solidFill>
                <a:uFillTx/>
              </a:defRPr>
            </a:pPr>
            <a:r>
              <a:rPr lang="en-US" sz="1600" b="0" i="0" u="none" strike="noStrike" kern="1200" cap="none" spc="0" baseline="0" dirty="0">
                <a:solidFill>
                  <a:srgbClr val="FF0000"/>
                </a:solidFill>
                <a:uFillTx/>
                <a:latin typeface="Arial"/>
              </a:rPr>
              <a:t>Motivation:</a:t>
            </a:r>
            <a:endParaRPr lang="en-US" dirty="0">
              <a:solidFill>
                <a:srgbClr val="404955"/>
              </a:solidFill>
              <a:latin typeface="Arial"/>
              <a:cs typeface="Arial"/>
            </a:endParaRPr>
          </a:p>
          <a:p>
            <a:pPr marL="922655" lvl="1" indent="-285750" defTabSz="457200">
              <a:spcBef>
                <a:spcPts val="200"/>
              </a:spcBef>
              <a:buClr>
                <a:srgbClr val="D93317"/>
              </a:buClr>
              <a:buSzPct val="100000"/>
              <a:buFont typeface="Calibri"/>
              <a:buChar char="-"/>
              <a:defRPr sz="1800" b="0" i="0" u="none" strike="noStrike" kern="0" cap="none" spc="0" baseline="0">
                <a:solidFill>
                  <a:srgbClr val="000000"/>
                </a:solidFill>
                <a:uFillTx/>
              </a:defRPr>
            </a:pPr>
            <a:r>
              <a:rPr lang="en-GB" dirty="0">
                <a:solidFill>
                  <a:srgbClr val="404955"/>
                </a:solidFill>
                <a:latin typeface="Arial"/>
                <a:cs typeface="Arial"/>
              </a:rPr>
              <a:t>builds confidence of growing competence</a:t>
            </a:r>
          </a:p>
          <a:p>
            <a:pPr marL="922655" lvl="1" indent="-285750" defTabSz="457200">
              <a:spcBef>
                <a:spcPts val="200"/>
              </a:spcBef>
              <a:buClr>
                <a:srgbClr val="D93317"/>
              </a:buClr>
              <a:buSzPct val="100000"/>
              <a:buFont typeface="Calibri"/>
              <a:buChar char="-"/>
              <a:defRPr sz="1800" b="0" i="0" u="none" strike="noStrike" kern="0" cap="none" spc="0" baseline="0">
                <a:solidFill>
                  <a:srgbClr val="000000"/>
                </a:solidFill>
                <a:uFillTx/>
              </a:defRPr>
            </a:pPr>
            <a:r>
              <a:rPr lang="en-GB" dirty="0">
                <a:solidFill>
                  <a:srgbClr val="404955"/>
                </a:solidFill>
                <a:latin typeface="Arial"/>
                <a:cs typeface="Arial"/>
              </a:rPr>
              <a:t>fosters collaboration through shared experience</a:t>
            </a:r>
          </a:p>
          <a:p>
            <a:pPr marL="922655" lvl="1" indent="-285750" defTabSz="457200">
              <a:spcBef>
                <a:spcPts val="200"/>
              </a:spcBef>
              <a:buClr>
                <a:srgbClr val="D93317"/>
              </a:buClr>
              <a:buSzPct val="100000"/>
              <a:buFont typeface="Calibri"/>
              <a:buChar char="-"/>
              <a:defRPr sz="1800" b="0" i="0" u="none" strike="noStrike" kern="0" cap="none" spc="0" baseline="0">
                <a:solidFill>
                  <a:srgbClr val="000000"/>
                </a:solidFill>
                <a:uFillTx/>
              </a:defRPr>
            </a:pPr>
            <a:r>
              <a:rPr lang="en-GB" dirty="0">
                <a:solidFill>
                  <a:srgbClr val="404955"/>
                </a:solidFill>
                <a:latin typeface="Arial"/>
                <a:cs typeface="Arial"/>
              </a:rPr>
              <a:t>stay professionally “fit” in an evolving environment</a:t>
            </a:r>
          </a:p>
          <a:p>
            <a:pPr marL="922655" lvl="1" indent="-285750" defTabSz="457200">
              <a:spcBef>
                <a:spcPts val="200"/>
              </a:spcBef>
              <a:buClr>
                <a:srgbClr val="D93317"/>
              </a:buClr>
              <a:buSzPct val="100000"/>
              <a:buFont typeface="Calibri"/>
              <a:buChar char="-"/>
              <a:defRPr sz="1800" b="0" i="0" u="none" strike="noStrike" kern="0" cap="none" spc="0" baseline="0">
                <a:solidFill>
                  <a:srgbClr val="000000"/>
                </a:solidFill>
                <a:uFillTx/>
              </a:defRPr>
            </a:pPr>
            <a:r>
              <a:rPr lang="en-GB" dirty="0">
                <a:solidFill>
                  <a:srgbClr val="404955"/>
                </a:solidFill>
                <a:latin typeface="Arial"/>
                <a:cs typeface="Arial"/>
              </a:rPr>
              <a:t>recognition of pan-European expertise</a:t>
            </a:r>
          </a:p>
        </p:txBody>
      </p:sp>
    </p:spTree>
    <p:extLst>
      <p:ext uri="{BB962C8B-B14F-4D97-AF65-F5344CB8AC3E}">
        <p14:creationId xmlns:p14="http://schemas.microsoft.com/office/powerpoint/2010/main" val="2201767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29">
    <p:spTree>
      <p:nvGrpSpPr>
        <p:cNvPr id="1" name=""/>
        <p:cNvGrpSpPr/>
        <p:nvPr/>
      </p:nvGrpSpPr>
      <p:grpSpPr>
        <a:xfrm>
          <a:off x="0" y="0"/>
          <a:ext cx="0" cy="0"/>
          <a:chOff x="0" y="0"/>
          <a:chExt cx="0" cy="0"/>
        </a:xfrm>
      </p:grpSpPr>
      <p:sp>
        <p:nvSpPr>
          <p:cNvPr id="2" name="Foliennummernplatzhalter 3">
            <a:extLst>
              <a:ext uri="{FF2B5EF4-FFF2-40B4-BE49-F238E27FC236}">
                <a16:creationId xmlns:a16="http://schemas.microsoft.com/office/drawing/2014/main" id="{E2624715-8474-5289-9A82-68D24C86FD79}"/>
              </a:ext>
            </a:extLst>
          </p:cNvPr>
          <p:cNvSpPr txBox="1"/>
          <p:nvPr/>
        </p:nvSpPr>
        <p:spPr>
          <a:xfrm>
            <a:off x="8261101" y="4640515"/>
            <a:ext cx="539998" cy="123114"/>
          </a:xfrm>
          <a:prstGeom prst="rect">
            <a:avLst/>
          </a:prstGeom>
          <a:noFill/>
          <a:ln cap="flat">
            <a:noFill/>
          </a:ln>
        </p:spPr>
        <p:txBody>
          <a:bodyPr vert="horz" wrap="squar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1445626-6EF8-4D8E-87F7-9CB0C9CAA9FA}" type="slidenum">
              <a:rPr/>
              <a:t>7</a:t>
            </a:fld>
            <a:endParaRPr lang="en-GB" sz="800" b="0" i="0" u="none" strike="noStrike" kern="1200" cap="none" spc="0" baseline="0">
              <a:solidFill>
                <a:srgbClr val="404955"/>
              </a:solidFill>
              <a:uFillTx/>
              <a:latin typeface="Arial"/>
            </a:endParaRPr>
          </a:p>
        </p:txBody>
      </p:sp>
      <p:sp>
        <p:nvSpPr>
          <p:cNvPr id="3" name="Rechteck 20">
            <a:extLst>
              <a:ext uri="{FF2B5EF4-FFF2-40B4-BE49-F238E27FC236}">
                <a16:creationId xmlns:a16="http://schemas.microsoft.com/office/drawing/2014/main" id="{80E32057-6D80-9B51-C641-55A39EABBAEB}"/>
              </a:ext>
            </a:extLst>
          </p:cNvPr>
          <p:cNvSpPr/>
          <p:nvPr/>
        </p:nvSpPr>
        <p:spPr>
          <a:xfrm>
            <a:off x="705643" y="1227481"/>
            <a:ext cx="3462573" cy="1623543"/>
          </a:xfrm>
          <a:prstGeom prst="rect">
            <a:avLst/>
          </a:prstGeom>
          <a:solidFill>
            <a:srgbClr val="EEF2F5"/>
          </a:solidFill>
          <a:ln cap="flat">
            <a:noFill/>
            <a:prstDash val="solid"/>
          </a:ln>
        </p:spPr>
        <p:txBody>
          <a:bodyPr vert="horz" wrap="square" lIns="71999" tIns="45720" rIns="35999" bIns="45720" anchor="t" anchorCtr="0" compatLnSpc="1">
            <a:noAutofit/>
          </a:bodyPr>
          <a:lstStyle/>
          <a:p>
            <a:pPr defTabSz="514203">
              <a:defRPr sz="1800" b="0" i="0" u="none" strike="noStrike" kern="0" cap="none" spc="0" baseline="0">
                <a:solidFill>
                  <a:srgbClr val="000000"/>
                </a:solidFill>
                <a:uFillTx/>
              </a:defRPr>
            </a:pPr>
            <a:r>
              <a:rPr lang="en-GB" sz="1400" b="1" i="0" u="none" strike="noStrike" kern="1200" cap="none" spc="0" baseline="0" dirty="0">
                <a:solidFill>
                  <a:srgbClr val="404955"/>
                </a:solidFill>
                <a:uFillTx/>
                <a:latin typeface="Arial"/>
              </a:rPr>
              <a:t>Participation figures</a:t>
            </a:r>
            <a:r>
              <a:rPr lang="en-GB" sz="1400" b="1" dirty="0">
                <a:solidFill>
                  <a:srgbClr val="404955"/>
                </a:solidFill>
                <a:latin typeface="Arial"/>
              </a:rPr>
              <a:t> 2022-2026</a:t>
            </a:r>
            <a:endParaRPr lang="en-GB" sz="1400" b="1" i="0" u="none" strike="noStrike" kern="1200" cap="none" spc="0" baseline="0" dirty="0">
              <a:solidFill>
                <a:srgbClr val="404955"/>
              </a:solidFill>
              <a:uFillTx/>
              <a:latin typeface="Arial"/>
            </a:endParaRPr>
          </a:p>
        </p:txBody>
      </p:sp>
      <p:sp>
        <p:nvSpPr>
          <p:cNvPr id="4" name="Rechteck 22">
            <a:extLst>
              <a:ext uri="{FF2B5EF4-FFF2-40B4-BE49-F238E27FC236}">
                <a16:creationId xmlns:a16="http://schemas.microsoft.com/office/drawing/2014/main" id="{A8AD62AF-D1D1-C664-A28C-4533AF05FDB2}"/>
              </a:ext>
            </a:extLst>
          </p:cNvPr>
          <p:cNvSpPr/>
          <p:nvPr/>
        </p:nvSpPr>
        <p:spPr>
          <a:xfrm>
            <a:off x="4316319" y="1232628"/>
            <a:ext cx="3685732" cy="1612984"/>
          </a:xfrm>
          <a:prstGeom prst="rect">
            <a:avLst/>
          </a:prstGeom>
          <a:solidFill>
            <a:srgbClr val="EEF2F5"/>
          </a:solidFill>
          <a:ln cap="flat">
            <a:noFill/>
            <a:prstDash val="solid"/>
          </a:ln>
        </p:spPr>
        <p:txBody>
          <a:bodyPr vert="horz" wrap="square" lIns="71999" tIns="45720" rIns="35999" bIns="45720" anchor="t" anchorCtr="0" compatLnSpc="1">
            <a:noAutofit/>
          </a:bodyPr>
          <a:lstStyle/>
          <a:p>
            <a:pPr defTabSz="514203">
              <a:defRPr sz="1800" b="0" i="0" u="none" strike="noStrike" kern="0" cap="none" spc="0" baseline="0">
                <a:solidFill>
                  <a:srgbClr val="000000"/>
                </a:solidFill>
                <a:uFillTx/>
              </a:defRPr>
            </a:pPr>
            <a:r>
              <a:rPr lang="en-GB" sz="1400" b="1" dirty="0">
                <a:solidFill>
                  <a:srgbClr val="404955"/>
                </a:solidFill>
                <a:latin typeface="Arial"/>
                <a:ea typeface="Calibri"/>
              </a:rPr>
              <a:t>Successful </a:t>
            </a:r>
            <a:r>
              <a:rPr lang="en-GB" sz="1400" b="1" i="0" u="none" strike="noStrike" kern="1200" cap="none" spc="0" baseline="0" dirty="0">
                <a:solidFill>
                  <a:srgbClr val="404955"/>
                </a:solidFill>
                <a:uFillTx/>
                <a:latin typeface="Arial"/>
                <a:ea typeface="Calibri"/>
              </a:rPr>
              <a:t>candidates</a:t>
            </a:r>
            <a:r>
              <a:rPr lang="en-GB" sz="1400" b="1" dirty="0">
                <a:solidFill>
                  <a:srgbClr val="404955"/>
                </a:solidFill>
                <a:latin typeface="Arial"/>
                <a:ea typeface="Calibri"/>
              </a:rPr>
              <a:t> 2022-2025</a:t>
            </a:r>
            <a:endParaRPr lang="en-GB" sz="1400" b="1" i="0" u="none" strike="noStrike" cap="none" spc="0" baseline="0" dirty="0">
              <a:solidFill>
                <a:srgbClr val="404955"/>
              </a:solidFill>
              <a:highlight>
                <a:srgbClr val="FFFF00"/>
              </a:highlight>
              <a:uFillTx/>
              <a:latin typeface="Arial"/>
            </a:endParaRPr>
          </a:p>
        </p:txBody>
      </p:sp>
      <p:sp>
        <p:nvSpPr>
          <p:cNvPr id="5" name="Rechteck 23">
            <a:extLst>
              <a:ext uri="{FF2B5EF4-FFF2-40B4-BE49-F238E27FC236}">
                <a16:creationId xmlns:a16="http://schemas.microsoft.com/office/drawing/2014/main" id="{9CF9A154-CFAD-B615-83D0-09441B73C18A}"/>
              </a:ext>
            </a:extLst>
          </p:cNvPr>
          <p:cNvSpPr/>
          <p:nvPr/>
        </p:nvSpPr>
        <p:spPr>
          <a:xfrm>
            <a:off x="706497" y="2964020"/>
            <a:ext cx="3489400" cy="1780707"/>
          </a:xfrm>
          <a:prstGeom prst="rect">
            <a:avLst/>
          </a:prstGeom>
          <a:solidFill>
            <a:srgbClr val="EEF2F5"/>
          </a:solidFill>
          <a:ln cap="flat">
            <a:noFill/>
            <a:prstDash val="solid"/>
          </a:ln>
        </p:spPr>
        <p:txBody>
          <a:bodyPr vert="horz" wrap="square" lIns="71999" tIns="45720" rIns="35999" bIns="45720" anchor="t" anchorCtr="0" compatLnSpc="1">
            <a:noAutofit/>
          </a:bodyPr>
          <a:lstStyle/>
          <a:p>
            <a:pPr marL="0" marR="0" lvl="0" indent="0" algn="l" defTabSz="514203"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1">
                <a:solidFill>
                  <a:srgbClr val="404955"/>
                </a:solidFill>
                <a:latin typeface="Arial"/>
              </a:rPr>
              <a:t>G</a:t>
            </a:r>
            <a:r>
              <a:rPr lang="en-GB" sz="1400" b="1" i="0" u="none" strike="noStrike" kern="1200" cap="none" spc="0" baseline="0">
                <a:solidFill>
                  <a:srgbClr val="404955"/>
                </a:solidFill>
                <a:uFillTx/>
                <a:latin typeface="Arial"/>
              </a:rPr>
              <a:t>ender</a:t>
            </a:r>
          </a:p>
        </p:txBody>
      </p:sp>
      <p:sp>
        <p:nvSpPr>
          <p:cNvPr id="6" name="Rechteck 25">
            <a:extLst>
              <a:ext uri="{FF2B5EF4-FFF2-40B4-BE49-F238E27FC236}">
                <a16:creationId xmlns:a16="http://schemas.microsoft.com/office/drawing/2014/main" id="{DA8C6007-11F4-D9BC-4304-4E6C582C440A}"/>
              </a:ext>
            </a:extLst>
          </p:cNvPr>
          <p:cNvSpPr/>
          <p:nvPr/>
        </p:nvSpPr>
        <p:spPr>
          <a:xfrm>
            <a:off x="4325374" y="2964020"/>
            <a:ext cx="3685732" cy="1832402"/>
          </a:xfrm>
          <a:prstGeom prst="rect">
            <a:avLst/>
          </a:prstGeom>
          <a:solidFill>
            <a:srgbClr val="EEF2F5"/>
          </a:solidFill>
          <a:ln cap="flat">
            <a:noFill/>
            <a:prstDash val="solid"/>
          </a:ln>
        </p:spPr>
        <p:txBody>
          <a:bodyPr vert="horz" wrap="square" lIns="71999" tIns="45720" rIns="35999" bIns="45720" anchor="t" anchorCtr="0" compatLnSpc="1">
            <a:noAutofit/>
          </a:bodyPr>
          <a:lstStyle/>
          <a:p>
            <a:pPr marL="0" marR="0" lvl="0" indent="0" algn="l" defTabSz="514203"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1" i="0" u="none" strike="noStrike" kern="1200" cap="none" spc="0" baseline="0">
                <a:solidFill>
                  <a:srgbClr val="404955"/>
                </a:solidFill>
                <a:uFillTx/>
                <a:latin typeface="Arial"/>
              </a:rPr>
              <a:t>Workplace</a:t>
            </a:r>
          </a:p>
        </p:txBody>
      </p:sp>
      <p:grpSp>
        <p:nvGrpSpPr>
          <p:cNvPr id="26" name="Gruppieren 28">
            <a:extLst>
              <a:ext uri="{FF2B5EF4-FFF2-40B4-BE49-F238E27FC236}">
                <a16:creationId xmlns:a16="http://schemas.microsoft.com/office/drawing/2014/main" id="{B1EADC0F-EB52-727C-9844-269B5C54B936}"/>
              </a:ext>
            </a:extLst>
          </p:cNvPr>
          <p:cNvGrpSpPr/>
          <p:nvPr/>
        </p:nvGrpSpPr>
        <p:grpSpPr>
          <a:xfrm>
            <a:off x="771396" y="1734863"/>
            <a:ext cx="897739" cy="897739"/>
            <a:chOff x="771396" y="1734863"/>
            <a:chExt cx="897739" cy="897739"/>
          </a:xfrm>
        </p:grpSpPr>
        <p:sp>
          <p:nvSpPr>
            <p:cNvPr id="27" name="Bogen 29">
              <a:extLst>
                <a:ext uri="{FF2B5EF4-FFF2-40B4-BE49-F238E27FC236}">
                  <a16:creationId xmlns:a16="http://schemas.microsoft.com/office/drawing/2014/main" id="{ACA70803-1CA1-5B37-4989-5B915A146636}"/>
                </a:ext>
              </a:extLst>
            </p:cNvPr>
            <p:cNvSpPr/>
            <p:nvPr/>
          </p:nvSpPr>
          <p:spPr>
            <a:xfrm flipH="1">
              <a:off x="771396" y="1734863"/>
              <a:ext cx="897739" cy="897739"/>
            </a:xfrm>
            <a:custGeom>
              <a:avLst/>
              <a:gdLst>
                <a:gd name="f0" fmla="val 10800000"/>
                <a:gd name="f1" fmla="val 5400000"/>
                <a:gd name="f2" fmla="val 16200000"/>
                <a:gd name="f3" fmla="val 180"/>
                <a:gd name="f4" fmla="val w"/>
                <a:gd name="f5" fmla="val h"/>
                <a:gd name="f6" fmla="val ss"/>
                <a:gd name="f7" fmla="val 0"/>
                <a:gd name="f8" fmla="*/ 5419351 1 1725033"/>
                <a:gd name="f9" fmla="+- 0 0 1"/>
                <a:gd name="f10" fmla="val 359"/>
                <a:gd name="f11" fmla="+- 0 0 -270"/>
                <a:gd name="f12" fmla="+- 0 0 -269"/>
                <a:gd name="f13" fmla="abs f4"/>
                <a:gd name="f14" fmla="abs f5"/>
                <a:gd name="f15" fmla="abs f6"/>
                <a:gd name="f16" fmla="+- 0 0 f3"/>
                <a:gd name="f17" fmla="+- 0 0 f10"/>
                <a:gd name="f18" fmla="*/ f11 f0 1"/>
                <a:gd name="f19" fmla="*/ f12 f0 1"/>
                <a:gd name="f20" fmla="?: f13 f4 1"/>
                <a:gd name="f21" fmla="?: f14 f5 1"/>
                <a:gd name="f22" fmla="?: f15 f6 1"/>
                <a:gd name="f23" fmla="*/ f16 f0 1"/>
                <a:gd name="f24" fmla="*/ f17 f0 1"/>
                <a:gd name="f25" fmla="*/ f18 1 f3"/>
                <a:gd name="f26" fmla="*/ f19 1 f3"/>
                <a:gd name="f27" fmla="*/ f20 1 21600"/>
                <a:gd name="f28" fmla="*/ f21 1 21600"/>
                <a:gd name="f29" fmla="*/ 21600 f20 1"/>
                <a:gd name="f30" fmla="*/ 21600 f21 1"/>
                <a:gd name="f31" fmla="*/ f23 1 f3"/>
                <a:gd name="f32" fmla="*/ f24 1 f3"/>
                <a:gd name="f33" fmla="+- f25 0 f1"/>
                <a:gd name="f34" fmla="+- f26 0 f1"/>
                <a:gd name="f35" fmla="min f28 f27"/>
                <a:gd name="f36" fmla="*/ f29 1 f22"/>
                <a:gd name="f37" fmla="*/ f30 1 f22"/>
                <a:gd name="f38" fmla="+- f31 0 f1"/>
                <a:gd name="f39" fmla="+- f32 0 f1"/>
                <a:gd name="f40" fmla="val f36"/>
                <a:gd name="f41" fmla="val f37"/>
                <a:gd name="f42" fmla="+- 0 0 f38"/>
                <a:gd name="f43" fmla="+- 0 0 f39"/>
                <a:gd name="f44" fmla="+- f41 0 f7"/>
                <a:gd name="f45" fmla="+- f40 0 f7"/>
                <a:gd name="f46" fmla="+- f43 0 f42"/>
                <a:gd name="f47" fmla="+- f42 f1 0"/>
                <a:gd name="f48" fmla="+- f43 f1 0"/>
                <a:gd name="f49" fmla="+- 21600000 0 f42"/>
                <a:gd name="f50" fmla="+- f1 0 f42"/>
                <a:gd name="f51" fmla="+- 27000000 0 f42"/>
                <a:gd name="f52" fmla="+- f0 0 f42"/>
                <a:gd name="f53" fmla="+- 32400000 0 f42"/>
                <a:gd name="f54" fmla="+- f2 0 f42"/>
                <a:gd name="f55" fmla="+- 37800000 0 f42"/>
                <a:gd name="f56" fmla="*/ f44 1 2"/>
                <a:gd name="f57" fmla="*/ f45 1 2"/>
                <a:gd name="f58" fmla="+- f46 21600000 0"/>
                <a:gd name="f59" fmla="?: f50 f50 f51"/>
                <a:gd name="f60" fmla="?: f52 f52 f53"/>
                <a:gd name="f61" fmla="?: f54 f54 f55"/>
                <a:gd name="f62" fmla="*/ f47 f8 1"/>
                <a:gd name="f63" fmla="*/ f48 f8 1"/>
                <a:gd name="f64" fmla="+- f7 f56 0"/>
                <a:gd name="f65" fmla="+- f7 f57 0"/>
                <a:gd name="f66" fmla="?: f46 f46 f58"/>
                <a:gd name="f67" fmla="*/ f62 1 f0"/>
                <a:gd name="f68" fmla="*/ f63 1 f0"/>
                <a:gd name="f69" fmla="*/ f57 f35 1"/>
                <a:gd name="f70" fmla="*/ f56 f35 1"/>
                <a:gd name="f71" fmla="+- f66 0 f49"/>
                <a:gd name="f72" fmla="+- f66 0 f59"/>
                <a:gd name="f73" fmla="+- f66 0 f60"/>
                <a:gd name="f74" fmla="+- f66 0 f61"/>
                <a:gd name="f75" fmla="+- 0 0 f67"/>
                <a:gd name="f76" fmla="+- 0 0 f68"/>
                <a:gd name="f77" fmla="*/ f65 f35 1"/>
                <a:gd name="f78" fmla="*/ f64 f35 1"/>
                <a:gd name="f79" fmla="+- 0 0 f75"/>
                <a:gd name="f80" fmla="+- 0 0 f76"/>
                <a:gd name="f81" fmla="*/ f79 f0 1"/>
                <a:gd name="f82" fmla="*/ f80 f0 1"/>
                <a:gd name="f83" fmla="*/ f81 1 f8"/>
                <a:gd name="f84" fmla="*/ f82 1 f8"/>
                <a:gd name="f85" fmla="+- f83 0 f1"/>
                <a:gd name="f86" fmla="+- f84 0 f1"/>
                <a:gd name="f87" fmla="sin 1 f85"/>
                <a:gd name="f88" fmla="cos 1 f85"/>
                <a:gd name="f89" fmla="sin 1 f86"/>
                <a:gd name="f90" fmla="cos 1 f86"/>
                <a:gd name="f91" fmla="+- 0 0 f87"/>
                <a:gd name="f92" fmla="+- 0 0 f88"/>
                <a:gd name="f93" fmla="+- 0 0 f89"/>
                <a:gd name="f94" fmla="+- 0 0 f90"/>
                <a:gd name="f95" fmla="+- 0 0 f91"/>
                <a:gd name="f96" fmla="+- 0 0 f92"/>
                <a:gd name="f97" fmla="+- 0 0 f93"/>
                <a:gd name="f98" fmla="+- 0 0 f94"/>
                <a:gd name="f99" fmla="val f95"/>
                <a:gd name="f100" fmla="val f96"/>
                <a:gd name="f101" fmla="val f97"/>
                <a:gd name="f102" fmla="val f98"/>
                <a:gd name="f103" fmla="*/ f99 f57 1"/>
                <a:gd name="f104" fmla="*/ f100 f56 1"/>
                <a:gd name="f105" fmla="*/ f101 f57 1"/>
                <a:gd name="f106" fmla="*/ f102 f56 1"/>
                <a:gd name="f107" fmla="+- 0 0 f104"/>
                <a:gd name="f108" fmla="+- 0 0 f103"/>
                <a:gd name="f109" fmla="+- 0 0 f106"/>
                <a:gd name="f110" fmla="+- 0 0 f105"/>
                <a:gd name="f111" fmla="+- 0 0 f107"/>
                <a:gd name="f112" fmla="+- 0 0 f108"/>
                <a:gd name="f113" fmla="+- 0 0 f109"/>
                <a:gd name="f114" fmla="+- 0 0 f110"/>
                <a:gd name="f115" fmla="at2 f111 f112"/>
                <a:gd name="f116" fmla="at2 f113 f114"/>
                <a:gd name="f117" fmla="+- f115 f1 0"/>
                <a:gd name="f118" fmla="+- f116 f1 0"/>
                <a:gd name="f119" fmla="*/ f117 f8 1"/>
                <a:gd name="f120" fmla="*/ f118 f8 1"/>
                <a:gd name="f121" fmla="*/ f119 1 f0"/>
                <a:gd name="f122" fmla="*/ f120 1 f0"/>
                <a:gd name="f123" fmla="+- 0 0 f121"/>
                <a:gd name="f124" fmla="+- 0 0 f122"/>
                <a:gd name="f125" fmla="val f123"/>
                <a:gd name="f126" fmla="val f124"/>
                <a:gd name="f127" fmla="+- 0 0 f125"/>
                <a:gd name="f128" fmla="+- 0 0 f126"/>
                <a:gd name="f129" fmla="*/ f127 f0 1"/>
                <a:gd name="f130" fmla="*/ f128 f0 1"/>
                <a:gd name="f131" fmla="*/ f129 1 f8"/>
                <a:gd name="f132" fmla="*/ f130 1 f8"/>
                <a:gd name="f133" fmla="+- f131 0 f1"/>
                <a:gd name="f134" fmla="+- f132 0 f1"/>
                <a:gd name="f135" fmla="+- f133 f1 0"/>
                <a:gd name="f136" fmla="+- f134 f1 0"/>
                <a:gd name="f137" fmla="*/ f135 f8 1"/>
                <a:gd name="f138" fmla="*/ f136 f8 1"/>
                <a:gd name="f139" fmla="*/ f137 1 f0"/>
                <a:gd name="f140" fmla="*/ f138 1 f0"/>
                <a:gd name="f141" fmla="+- 0 0 f139"/>
                <a:gd name="f142" fmla="+- 0 0 f140"/>
                <a:gd name="f143" fmla="+- 0 0 f141"/>
                <a:gd name="f144" fmla="+- 0 0 f142"/>
                <a:gd name="f145" fmla="*/ f143 f0 1"/>
                <a:gd name="f146" fmla="*/ f144 f0 1"/>
                <a:gd name="f147" fmla="*/ f145 1 f8"/>
                <a:gd name="f148" fmla="*/ f146 1 f8"/>
                <a:gd name="f149" fmla="+- f147 0 f1"/>
                <a:gd name="f150" fmla="+- f148 0 f1"/>
                <a:gd name="f151" fmla="cos 1 f149"/>
                <a:gd name="f152" fmla="sin 1 f149"/>
                <a:gd name="f153" fmla="cos 1 f150"/>
                <a:gd name="f154" fmla="sin 1 f150"/>
                <a:gd name="f155" fmla="+- 0 0 f151"/>
                <a:gd name="f156" fmla="+- 0 0 f152"/>
                <a:gd name="f157" fmla="+- 0 0 f153"/>
                <a:gd name="f158" fmla="+- 0 0 f154"/>
                <a:gd name="f159" fmla="+- 0 0 f155"/>
                <a:gd name="f160" fmla="+- 0 0 f156"/>
                <a:gd name="f161" fmla="+- 0 0 f157"/>
                <a:gd name="f162" fmla="+- 0 0 f158"/>
                <a:gd name="f163" fmla="val f159"/>
                <a:gd name="f164" fmla="val f160"/>
                <a:gd name="f165" fmla="val f161"/>
                <a:gd name="f166" fmla="val f162"/>
                <a:gd name="f167" fmla="+- 0 0 f163"/>
                <a:gd name="f168" fmla="+- 0 0 f164"/>
                <a:gd name="f169" fmla="+- 0 0 f165"/>
                <a:gd name="f170" fmla="+- 0 0 f166"/>
                <a:gd name="f171" fmla="*/ f9 f167 1"/>
                <a:gd name="f172" fmla="*/ f9 f168 1"/>
                <a:gd name="f173" fmla="*/ f9 f169 1"/>
                <a:gd name="f174" fmla="*/ f9 f170 1"/>
                <a:gd name="f175" fmla="*/ f171 f57 1"/>
                <a:gd name="f176" fmla="*/ f172 f56 1"/>
                <a:gd name="f177" fmla="*/ f173 f57 1"/>
                <a:gd name="f178" fmla="*/ f174 f56 1"/>
                <a:gd name="f179" fmla="+- f65 f175 0"/>
                <a:gd name="f180" fmla="+- f64 f176 0"/>
                <a:gd name="f181" fmla="+- f65 f177 0"/>
                <a:gd name="f182" fmla="+- f64 f178 0"/>
                <a:gd name="f183" fmla="max f179 f181"/>
                <a:gd name="f184" fmla="max f180 f182"/>
                <a:gd name="f185" fmla="min f179 f181"/>
                <a:gd name="f186" fmla="min f180 f182"/>
                <a:gd name="f187" fmla="*/ f179 f35 1"/>
                <a:gd name="f188" fmla="*/ f180 f35 1"/>
                <a:gd name="f189" fmla="*/ f181 f35 1"/>
                <a:gd name="f190" fmla="*/ f182 f35 1"/>
                <a:gd name="f191" fmla="?: f71 f40 f183"/>
                <a:gd name="f192" fmla="?: f72 f41 f184"/>
                <a:gd name="f193" fmla="?: f73 f7 f185"/>
                <a:gd name="f194" fmla="?: f74 f7 f186"/>
                <a:gd name="f195" fmla="*/ f193 f35 1"/>
                <a:gd name="f196" fmla="*/ f194 f35 1"/>
                <a:gd name="f197" fmla="*/ f191 f35 1"/>
                <a:gd name="f198" fmla="*/ f192 f35 1"/>
              </a:gdLst>
              <a:ahLst/>
              <a:cxnLst>
                <a:cxn ang="3cd4">
                  <a:pos x="hc" y="t"/>
                </a:cxn>
                <a:cxn ang="0">
                  <a:pos x="r" y="vc"/>
                </a:cxn>
                <a:cxn ang="cd4">
                  <a:pos x="hc" y="b"/>
                </a:cxn>
                <a:cxn ang="cd2">
                  <a:pos x="l" y="vc"/>
                </a:cxn>
                <a:cxn ang="f33">
                  <a:pos x="f187" y="f188"/>
                </a:cxn>
                <a:cxn ang="f34">
                  <a:pos x="f77" y="f78"/>
                </a:cxn>
                <a:cxn ang="f34">
                  <a:pos x="f189" y="f190"/>
                </a:cxn>
              </a:cxnLst>
              <a:rect l="f195" t="f196" r="f197" b="f198"/>
              <a:pathLst>
                <a:path stroke="0">
                  <a:moveTo>
                    <a:pt x="f187" y="f188"/>
                  </a:moveTo>
                  <a:arcTo wR="f69" hR="f70" stAng="f42" swAng="f66"/>
                  <a:lnTo>
                    <a:pt x="f77" y="f78"/>
                  </a:lnTo>
                  <a:close/>
                </a:path>
                <a:path fill="none">
                  <a:moveTo>
                    <a:pt x="f187" y="f188"/>
                  </a:moveTo>
                  <a:arcTo wR="f69" hR="f70" stAng="f42" swAng="f66"/>
                </a:path>
              </a:pathLst>
            </a:custGeom>
            <a:gradFill>
              <a:gsLst>
                <a:gs pos="0">
                  <a:srgbClr val="F4F6F7"/>
                </a:gs>
                <a:gs pos="100000">
                  <a:srgbClr val="A0ADB6"/>
                </a:gs>
              </a:gsLst>
              <a:lin ang="5400000"/>
            </a:gradFill>
            <a:ln cap="flat">
              <a:noFill/>
              <a:prstDash val="solid"/>
            </a:ln>
          </p:spPr>
          <p:txBody>
            <a:bodyPr vert="horz" wrap="square" lIns="91440" tIns="45720" rIns="91440" bIns="45720" anchor="ctr" anchorCtr="1" compatLnSpc="1">
              <a:noAutofit/>
            </a:bodyPr>
            <a:lstStyle/>
            <a:p>
              <a:pPr marL="0" marR="0" lvl="0" indent="0" algn="ctr" defTabSz="514203"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404955"/>
                </a:solidFill>
                <a:uFillTx/>
                <a:latin typeface="Arial"/>
              </a:endParaRPr>
            </a:p>
          </p:txBody>
        </p:sp>
        <p:sp>
          <p:nvSpPr>
            <p:cNvPr id="28" name="Bogen 30">
              <a:extLst>
                <a:ext uri="{FF2B5EF4-FFF2-40B4-BE49-F238E27FC236}">
                  <a16:creationId xmlns:a16="http://schemas.microsoft.com/office/drawing/2014/main" id="{76423F67-CC2F-D848-AE52-31597621E175}"/>
                </a:ext>
              </a:extLst>
            </p:cNvPr>
            <p:cNvSpPr/>
            <p:nvPr/>
          </p:nvSpPr>
          <p:spPr>
            <a:xfrm>
              <a:off x="771396" y="1734863"/>
              <a:ext cx="897739" cy="897739"/>
            </a:xfrm>
            <a:custGeom>
              <a:avLst/>
              <a:gdLst>
                <a:gd name="f0" fmla="val 10800000"/>
                <a:gd name="f1" fmla="val 5400000"/>
                <a:gd name="f2" fmla="val 16200000"/>
                <a:gd name="f3" fmla="val 180"/>
                <a:gd name="f4" fmla="val w"/>
                <a:gd name="f5" fmla="val h"/>
                <a:gd name="f6" fmla="val ss"/>
                <a:gd name="f7" fmla="val 0"/>
                <a:gd name="f8" fmla="*/ 5419351 1 1725033"/>
                <a:gd name="f9" fmla="+- 0 0 1"/>
                <a:gd name="f10" fmla="val 179"/>
                <a:gd name="f11" fmla="+- 0 0 -269"/>
                <a:gd name="f12" fmla="+- 0 0 -270"/>
                <a:gd name="f13" fmla="abs f4"/>
                <a:gd name="f14" fmla="abs f5"/>
                <a:gd name="f15" fmla="abs f6"/>
                <a:gd name="f16" fmla="+- 0 0 f10"/>
                <a:gd name="f17" fmla="+- 0 0 f7"/>
                <a:gd name="f18" fmla="*/ f11 f0 1"/>
                <a:gd name="f19" fmla="*/ f12 f0 1"/>
                <a:gd name="f20" fmla="?: f13 f4 1"/>
                <a:gd name="f21" fmla="?: f14 f5 1"/>
                <a:gd name="f22" fmla="?: f15 f6 1"/>
                <a:gd name="f23" fmla="*/ f16 f0 1"/>
                <a:gd name="f24" fmla="*/ f17 f0 1"/>
                <a:gd name="f25" fmla="*/ f18 1 f3"/>
                <a:gd name="f26" fmla="*/ f19 1 f3"/>
                <a:gd name="f27" fmla="*/ f20 1 21600"/>
                <a:gd name="f28" fmla="*/ f21 1 21600"/>
                <a:gd name="f29" fmla="*/ 21600 f20 1"/>
                <a:gd name="f30" fmla="*/ 21600 f21 1"/>
                <a:gd name="f31" fmla="*/ f23 1 f3"/>
                <a:gd name="f32" fmla="*/ f24 1 f3"/>
                <a:gd name="f33" fmla="+- f25 0 f1"/>
                <a:gd name="f34" fmla="+- f26 0 f1"/>
                <a:gd name="f35" fmla="min f28 f27"/>
                <a:gd name="f36" fmla="*/ f29 1 f22"/>
                <a:gd name="f37" fmla="*/ f30 1 f22"/>
                <a:gd name="f38" fmla="+- f31 0 f1"/>
                <a:gd name="f39" fmla="+- f32 0 f1"/>
                <a:gd name="f40" fmla="val f36"/>
                <a:gd name="f41" fmla="val f37"/>
                <a:gd name="f42" fmla="+- 0 0 f38"/>
                <a:gd name="f43" fmla="+- 0 0 f39"/>
                <a:gd name="f44" fmla="+- f41 0 f7"/>
                <a:gd name="f45" fmla="+- f40 0 f7"/>
                <a:gd name="f46" fmla="+- f43 0 f42"/>
                <a:gd name="f47" fmla="+- f42 f1 0"/>
                <a:gd name="f48" fmla="+- f43 f1 0"/>
                <a:gd name="f49" fmla="+- 21600000 0 f42"/>
                <a:gd name="f50" fmla="+- f1 0 f42"/>
                <a:gd name="f51" fmla="+- 27000000 0 f42"/>
                <a:gd name="f52" fmla="+- f0 0 f42"/>
                <a:gd name="f53" fmla="+- 32400000 0 f42"/>
                <a:gd name="f54" fmla="+- f2 0 f42"/>
                <a:gd name="f55" fmla="+- 37800000 0 f42"/>
                <a:gd name="f56" fmla="*/ f44 1 2"/>
                <a:gd name="f57" fmla="*/ f45 1 2"/>
                <a:gd name="f58" fmla="+- f46 21600000 0"/>
                <a:gd name="f59" fmla="?: f50 f50 f51"/>
                <a:gd name="f60" fmla="?: f52 f52 f53"/>
                <a:gd name="f61" fmla="?: f54 f54 f55"/>
                <a:gd name="f62" fmla="*/ f47 f8 1"/>
                <a:gd name="f63" fmla="*/ f48 f8 1"/>
                <a:gd name="f64" fmla="+- f7 f56 0"/>
                <a:gd name="f65" fmla="+- f7 f57 0"/>
                <a:gd name="f66" fmla="?: f46 f46 f58"/>
                <a:gd name="f67" fmla="*/ f62 1 f0"/>
                <a:gd name="f68" fmla="*/ f63 1 f0"/>
                <a:gd name="f69" fmla="*/ f57 f35 1"/>
                <a:gd name="f70" fmla="*/ f56 f35 1"/>
                <a:gd name="f71" fmla="+- f66 0 f49"/>
                <a:gd name="f72" fmla="+- f66 0 f59"/>
                <a:gd name="f73" fmla="+- f66 0 f60"/>
                <a:gd name="f74" fmla="+- f66 0 f61"/>
                <a:gd name="f75" fmla="+- 0 0 f67"/>
                <a:gd name="f76" fmla="+- 0 0 f68"/>
                <a:gd name="f77" fmla="*/ f65 f35 1"/>
                <a:gd name="f78" fmla="*/ f64 f35 1"/>
                <a:gd name="f79" fmla="+- 0 0 f75"/>
                <a:gd name="f80" fmla="+- 0 0 f76"/>
                <a:gd name="f81" fmla="*/ f79 f0 1"/>
                <a:gd name="f82" fmla="*/ f80 f0 1"/>
                <a:gd name="f83" fmla="*/ f81 1 f8"/>
                <a:gd name="f84" fmla="*/ f82 1 f8"/>
                <a:gd name="f85" fmla="+- f83 0 f1"/>
                <a:gd name="f86" fmla="+- f84 0 f1"/>
                <a:gd name="f87" fmla="sin 1 f85"/>
                <a:gd name="f88" fmla="cos 1 f85"/>
                <a:gd name="f89" fmla="sin 1 f86"/>
                <a:gd name="f90" fmla="cos 1 f86"/>
                <a:gd name="f91" fmla="+- 0 0 f87"/>
                <a:gd name="f92" fmla="+- 0 0 f88"/>
                <a:gd name="f93" fmla="+- 0 0 f89"/>
                <a:gd name="f94" fmla="+- 0 0 f90"/>
                <a:gd name="f95" fmla="+- 0 0 f91"/>
                <a:gd name="f96" fmla="+- 0 0 f92"/>
                <a:gd name="f97" fmla="+- 0 0 f93"/>
                <a:gd name="f98" fmla="+- 0 0 f94"/>
                <a:gd name="f99" fmla="val f95"/>
                <a:gd name="f100" fmla="val f96"/>
                <a:gd name="f101" fmla="val f97"/>
                <a:gd name="f102" fmla="val f98"/>
                <a:gd name="f103" fmla="*/ f99 f57 1"/>
                <a:gd name="f104" fmla="*/ f100 f56 1"/>
                <a:gd name="f105" fmla="*/ f101 f57 1"/>
                <a:gd name="f106" fmla="*/ f102 f56 1"/>
                <a:gd name="f107" fmla="+- 0 0 f104"/>
                <a:gd name="f108" fmla="+- 0 0 f103"/>
                <a:gd name="f109" fmla="+- 0 0 f106"/>
                <a:gd name="f110" fmla="+- 0 0 f105"/>
                <a:gd name="f111" fmla="+- 0 0 f107"/>
                <a:gd name="f112" fmla="+- 0 0 f108"/>
                <a:gd name="f113" fmla="+- 0 0 f109"/>
                <a:gd name="f114" fmla="+- 0 0 f110"/>
                <a:gd name="f115" fmla="at2 f111 f112"/>
                <a:gd name="f116" fmla="at2 f113 f114"/>
                <a:gd name="f117" fmla="+- f115 f1 0"/>
                <a:gd name="f118" fmla="+- f116 f1 0"/>
                <a:gd name="f119" fmla="*/ f117 f8 1"/>
                <a:gd name="f120" fmla="*/ f118 f8 1"/>
                <a:gd name="f121" fmla="*/ f119 1 f0"/>
                <a:gd name="f122" fmla="*/ f120 1 f0"/>
                <a:gd name="f123" fmla="+- 0 0 f121"/>
                <a:gd name="f124" fmla="+- 0 0 f122"/>
                <a:gd name="f125" fmla="val f123"/>
                <a:gd name="f126" fmla="val f124"/>
                <a:gd name="f127" fmla="+- 0 0 f125"/>
                <a:gd name="f128" fmla="+- 0 0 f126"/>
                <a:gd name="f129" fmla="*/ f127 f0 1"/>
                <a:gd name="f130" fmla="*/ f128 f0 1"/>
                <a:gd name="f131" fmla="*/ f129 1 f8"/>
                <a:gd name="f132" fmla="*/ f130 1 f8"/>
                <a:gd name="f133" fmla="+- f131 0 f1"/>
                <a:gd name="f134" fmla="+- f132 0 f1"/>
                <a:gd name="f135" fmla="+- f133 f1 0"/>
                <a:gd name="f136" fmla="+- f134 f1 0"/>
                <a:gd name="f137" fmla="*/ f135 f8 1"/>
                <a:gd name="f138" fmla="*/ f136 f8 1"/>
                <a:gd name="f139" fmla="*/ f137 1 f0"/>
                <a:gd name="f140" fmla="*/ f138 1 f0"/>
                <a:gd name="f141" fmla="+- 0 0 f139"/>
                <a:gd name="f142" fmla="+- 0 0 f140"/>
                <a:gd name="f143" fmla="+- 0 0 f141"/>
                <a:gd name="f144" fmla="+- 0 0 f142"/>
                <a:gd name="f145" fmla="*/ f143 f0 1"/>
                <a:gd name="f146" fmla="*/ f144 f0 1"/>
                <a:gd name="f147" fmla="*/ f145 1 f8"/>
                <a:gd name="f148" fmla="*/ f146 1 f8"/>
                <a:gd name="f149" fmla="+- f147 0 f1"/>
                <a:gd name="f150" fmla="+- f148 0 f1"/>
                <a:gd name="f151" fmla="cos 1 f149"/>
                <a:gd name="f152" fmla="sin 1 f149"/>
                <a:gd name="f153" fmla="cos 1 f150"/>
                <a:gd name="f154" fmla="sin 1 f150"/>
                <a:gd name="f155" fmla="+- 0 0 f151"/>
                <a:gd name="f156" fmla="+- 0 0 f152"/>
                <a:gd name="f157" fmla="+- 0 0 f153"/>
                <a:gd name="f158" fmla="+- 0 0 f154"/>
                <a:gd name="f159" fmla="+- 0 0 f155"/>
                <a:gd name="f160" fmla="+- 0 0 f156"/>
                <a:gd name="f161" fmla="+- 0 0 f157"/>
                <a:gd name="f162" fmla="+- 0 0 f158"/>
                <a:gd name="f163" fmla="val f159"/>
                <a:gd name="f164" fmla="val f160"/>
                <a:gd name="f165" fmla="val f161"/>
                <a:gd name="f166" fmla="val f162"/>
                <a:gd name="f167" fmla="+- 0 0 f163"/>
                <a:gd name="f168" fmla="+- 0 0 f164"/>
                <a:gd name="f169" fmla="+- 0 0 f165"/>
                <a:gd name="f170" fmla="+- 0 0 f166"/>
                <a:gd name="f171" fmla="*/ f9 f167 1"/>
                <a:gd name="f172" fmla="*/ f9 f168 1"/>
                <a:gd name="f173" fmla="*/ f9 f169 1"/>
                <a:gd name="f174" fmla="*/ f9 f170 1"/>
                <a:gd name="f175" fmla="*/ f171 f57 1"/>
                <a:gd name="f176" fmla="*/ f172 f56 1"/>
                <a:gd name="f177" fmla="*/ f173 f57 1"/>
                <a:gd name="f178" fmla="*/ f174 f56 1"/>
                <a:gd name="f179" fmla="+- f65 f175 0"/>
                <a:gd name="f180" fmla="+- f64 f176 0"/>
                <a:gd name="f181" fmla="+- f65 f177 0"/>
                <a:gd name="f182" fmla="+- f64 f178 0"/>
                <a:gd name="f183" fmla="max f179 f181"/>
                <a:gd name="f184" fmla="max f180 f182"/>
                <a:gd name="f185" fmla="min f179 f181"/>
                <a:gd name="f186" fmla="min f180 f182"/>
                <a:gd name="f187" fmla="*/ f179 f35 1"/>
                <a:gd name="f188" fmla="*/ f180 f35 1"/>
                <a:gd name="f189" fmla="*/ f181 f35 1"/>
                <a:gd name="f190" fmla="*/ f182 f35 1"/>
                <a:gd name="f191" fmla="?: f71 f40 f183"/>
                <a:gd name="f192" fmla="?: f72 f41 f184"/>
                <a:gd name="f193" fmla="?: f73 f7 f185"/>
                <a:gd name="f194" fmla="?: f74 f7 f186"/>
                <a:gd name="f195" fmla="*/ f193 f35 1"/>
                <a:gd name="f196" fmla="*/ f194 f35 1"/>
                <a:gd name="f197" fmla="*/ f191 f35 1"/>
                <a:gd name="f198" fmla="*/ f192 f35 1"/>
              </a:gdLst>
              <a:ahLst/>
              <a:cxnLst>
                <a:cxn ang="3cd4">
                  <a:pos x="hc" y="t"/>
                </a:cxn>
                <a:cxn ang="0">
                  <a:pos x="r" y="vc"/>
                </a:cxn>
                <a:cxn ang="cd4">
                  <a:pos x="hc" y="b"/>
                </a:cxn>
                <a:cxn ang="cd2">
                  <a:pos x="l" y="vc"/>
                </a:cxn>
                <a:cxn ang="f33">
                  <a:pos x="f187" y="f188"/>
                </a:cxn>
                <a:cxn ang="f34">
                  <a:pos x="f77" y="f78"/>
                </a:cxn>
                <a:cxn ang="f34">
                  <a:pos x="f189" y="f190"/>
                </a:cxn>
              </a:cxnLst>
              <a:rect l="f195" t="f196" r="f197" b="f198"/>
              <a:pathLst>
                <a:path stroke="0">
                  <a:moveTo>
                    <a:pt x="f187" y="f188"/>
                  </a:moveTo>
                  <a:arcTo wR="f69" hR="f70" stAng="f42" swAng="f66"/>
                  <a:lnTo>
                    <a:pt x="f77" y="f78"/>
                  </a:lnTo>
                  <a:close/>
                </a:path>
                <a:path fill="none">
                  <a:moveTo>
                    <a:pt x="f187" y="f188"/>
                  </a:moveTo>
                  <a:arcTo wR="f69" hR="f70" stAng="f42" swAng="f66"/>
                </a:path>
              </a:pathLst>
            </a:custGeom>
            <a:solidFill>
              <a:srgbClr val="E6EBEE"/>
            </a:solidFill>
            <a:ln w="12701" cap="flat">
              <a:solidFill>
                <a:srgbClr val="FFFFFF"/>
              </a:solidFill>
              <a:prstDash val="solid"/>
              <a:miter/>
            </a:ln>
          </p:spPr>
          <p:txBody>
            <a:bodyPr vert="horz" wrap="square" lIns="91440" tIns="45720" rIns="91440" bIns="45720" anchor="ctr" anchorCtr="1" compatLnSpc="1">
              <a:noAutofit/>
            </a:bodyPr>
            <a:lstStyle/>
            <a:p>
              <a:pPr marL="0" marR="0" lvl="0" indent="0" algn="ctr" defTabSz="514203"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404955"/>
                </a:solidFill>
                <a:uFillTx/>
                <a:latin typeface="Arial"/>
              </a:endParaRPr>
            </a:p>
          </p:txBody>
        </p:sp>
        <p:sp>
          <p:nvSpPr>
            <p:cNvPr id="29" name="Bogen 47">
              <a:extLst>
                <a:ext uri="{FF2B5EF4-FFF2-40B4-BE49-F238E27FC236}">
                  <a16:creationId xmlns:a16="http://schemas.microsoft.com/office/drawing/2014/main" id="{FAC37A53-E821-5C17-37B3-FCA0A212B727}"/>
                </a:ext>
              </a:extLst>
            </p:cNvPr>
            <p:cNvSpPr/>
            <p:nvPr/>
          </p:nvSpPr>
          <p:spPr>
            <a:xfrm flipH="1">
              <a:off x="936985" y="1734863"/>
              <a:ext cx="566562" cy="897739"/>
            </a:xfrm>
            <a:custGeom>
              <a:avLst/>
              <a:gdLst>
                <a:gd name="f0" fmla="val 10800000"/>
                <a:gd name="f1" fmla="val 5400000"/>
                <a:gd name="f2" fmla="val 16200000"/>
                <a:gd name="f3" fmla="val 180"/>
                <a:gd name="f4" fmla="val w"/>
                <a:gd name="f5" fmla="val h"/>
                <a:gd name="f6" fmla="val ss"/>
                <a:gd name="f7" fmla="val 0"/>
                <a:gd name="f8" fmla="*/ 5419351 1 1725033"/>
                <a:gd name="f9" fmla="+- 0 0 1"/>
                <a:gd name="f10" fmla="val 359"/>
                <a:gd name="f11" fmla="+- 0 0 -270"/>
                <a:gd name="f12" fmla="+- 0 0 -269"/>
                <a:gd name="f13" fmla="abs f4"/>
                <a:gd name="f14" fmla="abs f5"/>
                <a:gd name="f15" fmla="abs f6"/>
                <a:gd name="f16" fmla="+- 0 0 f3"/>
                <a:gd name="f17" fmla="+- 0 0 f10"/>
                <a:gd name="f18" fmla="*/ f11 f0 1"/>
                <a:gd name="f19" fmla="*/ f12 f0 1"/>
                <a:gd name="f20" fmla="?: f13 f4 1"/>
                <a:gd name="f21" fmla="?: f14 f5 1"/>
                <a:gd name="f22" fmla="?: f15 f6 1"/>
                <a:gd name="f23" fmla="*/ f16 f0 1"/>
                <a:gd name="f24" fmla="*/ f17 f0 1"/>
                <a:gd name="f25" fmla="*/ f18 1 f3"/>
                <a:gd name="f26" fmla="*/ f19 1 f3"/>
                <a:gd name="f27" fmla="*/ f20 1 21600"/>
                <a:gd name="f28" fmla="*/ f21 1 21600"/>
                <a:gd name="f29" fmla="*/ 21600 f20 1"/>
                <a:gd name="f30" fmla="*/ 21600 f21 1"/>
                <a:gd name="f31" fmla="*/ f23 1 f3"/>
                <a:gd name="f32" fmla="*/ f24 1 f3"/>
                <a:gd name="f33" fmla="+- f25 0 f1"/>
                <a:gd name="f34" fmla="+- f26 0 f1"/>
                <a:gd name="f35" fmla="min f28 f27"/>
                <a:gd name="f36" fmla="*/ f29 1 f22"/>
                <a:gd name="f37" fmla="*/ f30 1 f22"/>
                <a:gd name="f38" fmla="+- f31 0 f1"/>
                <a:gd name="f39" fmla="+- f32 0 f1"/>
                <a:gd name="f40" fmla="val f36"/>
                <a:gd name="f41" fmla="val f37"/>
                <a:gd name="f42" fmla="+- 0 0 f38"/>
                <a:gd name="f43" fmla="+- 0 0 f39"/>
                <a:gd name="f44" fmla="+- f41 0 f7"/>
                <a:gd name="f45" fmla="+- f40 0 f7"/>
                <a:gd name="f46" fmla="+- f43 0 f42"/>
                <a:gd name="f47" fmla="+- f42 f1 0"/>
                <a:gd name="f48" fmla="+- f43 f1 0"/>
                <a:gd name="f49" fmla="+- 21600000 0 f42"/>
                <a:gd name="f50" fmla="+- f1 0 f42"/>
                <a:gd name="f51" fmla="+- 27000000 0 f42"/>
                <a:gd name="f52" fmla="+- f0 0 f42"/>
                <a:gd name="f53" fmla="+- 32400000 0 f42"/>
                <a:gd name="f54" fmla="+- f2 0 f42"/>
                <a:gd name="f55" fmla="+- 37800000 0 f42"/>
                <a:gd name="f56" fmla="*/ f44 1 2"/>
                <a:gd name="f57" fmla="*/ f45 1 2"/>
                <a:gd name="f58" fmla="+- f46 21600000 0"/>
                <a:gd name="f59" fmla="?: f50 f50 f51"/>
                <a:gd name="f60" fmla="?: f52 f52 f53"/>
                <a:gd name="f61" fmla="?: f54 f54 f55"/>
                <a:gd name="f62" fmla="*/ f47 f8 1"/>
                <a:gd name="f63" fmla="*/ f48 f8 1"/>
                <a:gd name="f64" fmla="+- f7 f56 0"/>
                <a:gd name="f65" fmla="+- f7 f57 0"/>
                <a:gd name="f66" fmla="?: f46 f46 f58"/>
                <a:gd name="f67" fmla="*/ f62 1 f0"/>
                <a:gd name="f68" fmla="*/ f63 1 f0"/>
                <a:gd name="f69" fmla="*/ f57 f35 1"/>
                <a:gd name="f70" fmla="*/ f56 f35 1"/>
                <a:gd name="f71" fmla="+- f66 0 f49"/>
                <a:gd name="f72" fmla="+- f66 0 f59"/>
                <a:gd name="f73" fmla="+- f66 0 f60"/>
                <a:gd name="f74" fmla="+- f66 0 f61"/>
                <a:gd name="f75" fmla="+- 0 0 f67"/>
                <a:gd name="f76" fmla="+- 0 0 f68"/>
                <a:gd name="f77" fmla="*/ f65 f35 1"/>
                <a:gd name="f78" fmla="*/ f64 f35 1"/>
                <a:gd name="f79" fmla="+- 0 0 f75"/>
                <a:gd name="f80" fmla="+- 0 0 f76"/>
                <a:gd name="f81" fmla="*/ f79 f0 1"/>
                <a:gd name="f82" fmla="*/ f80 f0 1"/>
                <a:gd name="f83" fmla="*/ f81 1 f8"/>
                <a:gd name="f84" fmla="*/ f82 1 f8"/>
                <a:gd name="f85" fmla="+- f83 0 f1"/>
                <a:gd name="f86" fmla="+- f84 0 f1"/>
                <a:gd name="f87" fmla="sin 1 f85"/>
                <a:gd name="f88" fmla="cos 1 f85"/>
                <a:gd name="f89" fmla="sin 1 f86"/>
                <a:gd name="f90" fmla="cos 1 f86"/>
                <a:gd name="f91" fmla="+- 0 0 f87"/>
                <a:gd name="f92" fmla="+- 0 0 f88"/>
                <a:gd name="f93" fmla="+- 0 0 f89"/>
                <a:gd name="f94" fmla="+- 0 0 f90"/>
                <a:gd name="f95" fmla="+- 0 0 f91"/>
                <a:gd name="f96" fmla="+- 0 0 f92"/>
                <a:gd name="f97" fmla="+- 0 0 f93"/>
                <a:gd name="f98" fmla="+- 0 0 f94"/>
                <a:gd name="f99" fmla="val f95"/>
                <a:gd name="f100" fmla="val f96"/>
                <a:gd name="f101" fmla="val f97"/>
                <a:gd name="f102" fmla="val f98"/>
                <a:gd name="f103" fmla="*/ f99 f57 1"/>
                <a:gd name="f104" fmla="*/ f100 f56 1"/>
                <a:gd name="f105" fmla="*/ f101 f57 1"/>
                <a:gd name="f106" fmla="*/ f102 f56 1"/>
                <a:gd name="f107" fmla="+- 0 0 f104"/>
                <a:gd name="f108" fmla="+- 0 0 f103"/>
                <a:gd name="f109" fmla="+- 0 0 f106"/>
                <a:gd name="f110" fmla="+- 0 0 f105"/>
                <a:gd name="f111" fmla="+- 0 0 f107"/>
                <a:gd name="f112" fmla="+- 0 0 f108"/>
                <a:gd name="f113" fmla="+- 0 0 f109"/>
                <a:gd name="f114" fmla="+- 0 0 f110"/>
                <a:gd name="f115" fmla="at2 f111 f112"/>
                <a:gd name="f116" fmla="at2 f113 f114"/>
                <a:gd name="f117" fmla="+- f115 f1 0"/>
                <a:gd name="f118" fmla="+- f116 f1 0"/>
                <a:gd name="f119" fmla="*/ f117 f8 1"/>
                <a:gd name="f120" fmla="*/ f118 f8 1"/>
                <a:gd name="f121" fmla="*/ f119 1 f0"/>
                <a:gd name="f122" fmla="*/ f120 1 f0"/>
                <a:gd name="f123" fmla="+- 0 0 f121"/>
                <a:gd name="f124" fmla="+- 0 0 f122"/>
                <a:gd name="f125" fmla="val f123"/>
                <a:gd name="f126" fmla="val f124"/>
                <a:gd name="f127" fmla="+- 0 0 f125"/>
                <a:gd name="f128" fmla="+- 0 0 f126"/>
                <a:gd name="f129" fmla="*/ f127 f0 1"/>
                <a:gd name="f130" fmla="*/ f128 f0 1"/>
                <a:gd name="f131" fmla="*/ f129 1 f8"/>
                <a:gd name="f132" fmla="*/ f130 1 f8"/>
                <a:gd name="f133" fmla="+- f131 0 f1"/>
                <a:gd name="f134" fmla="+- f132 0 f1"/>
                <a:gd name="f135" fmla="+- f133 f1 0"/>
                <a:gd name="f136" fmla="+- f134 f1 0"/>
                <a:gd name="f137" fmla="*/ f135 f8 1"/>
                <a:gd name="f138" fmla="*/ f136 f8 1"/>
                <a:gd name="f139" fmla="*/ f137 1 f0"/>
                <a:gd name="f140" fmla="*/ f138 1 f0"/>
                <a:gd name="f141" fmla="+- 0 0 f139"/>
                <a:gd name="f142" fmla="+- 0 0 f140"/>
                <a:gd name="f143" fmla="+- 0 0 f141"/>
                <a:gd name="f144" fmla="+- 0 0 f142"/>
                <a:gd name="f145" fmla="*/ f143 f0 1"/>
                <a:gd name="f146" fmla="*/ f144 f0 1"/>
                <a:gd name="f147" fmla="*/ f145 1 f8"/>
                <a:gd name="f148" fmla="*/ f146 1 f8"/>
                <a:gd name="f149" fmla="+- f147 0 f1"/>
                <a:gd name="f150" fmla="+- f148 0 f1"/>
                <a:gd name="f151" fmla="cos 1 f149"/>
                <a:gd name="f152" fmla="sin 1 f149"/>
                <a:gd name="f153" fmla="cos 1 f150"/>
                <a:gd name="f154" fmla="sin 1 f150"/>
                <a:gd name="f155" fmla="+- 0 0 f151"/>
                <a:gd name="f156" fmla="+- 0 0 f152"/>
                <a:gd name="f157" fmla="+- 0 0 f153"/>
                <a:gd name="f158" fmla="+- 0 0 f154"/>
                <a:gd name="f159" fmla="+- 0 0 f155"/>
                <a:gd name="f160" fmla="+- 0 0 f156"/>
                <a:gd name="f161" fmla="+- 0 0 f157"/>
                <a:gd name="f162" fmla="+- 0 0 f158"/>
                <a:gd name="f163" fmla="val f159"/>
                <a:gd name="f164" fmla="val f160"/>
                <a:gd name="f165" fmla="val f161"/>
                <a:gd name="f166" fmla="val f162"/>
                <a:gd name="f167" fmla="+- 0 0 f163"/>
                <a:gd name="f168" fmla="+- 0 0 f164"/>
                <a:gd name="f169" fmla="+- 0 0 f165"/>
                <a:gd name="f170" fmla="+- 0 0 f166"/>
                <a:gd name="f171" fmla="*/ f9 f167 1"/>
                <a:gd name="f172" fmla="*/ f9 f168 1"/>
                <a:gd name="f173" fmla="*/ f9 f169 1"/>
                <a:gd name="f174" fmla="*/ f9 f170 1"/>
                <a:gd name="f175" fmla="*/ f171 f57 1"/>
                <a:gd name="f176" fmla="*/ f172 f56 1"/>
                <a:gd name="f177" fmla="*/ f173 f57 1"/>
                <a:gd name="f178" fmla="*/ f174 f56 1"/>
                <a:gd name="f179" fmla="+- f65 f175 0"/>
                <a:gd name="f180" fmla="+- f64 f176 0"/>
                <a:gd name="f181" fmla="+- f65 f177 0"/>
                <a:gd name="f182" fmla="+- f64 f178 0"/>
                <a:gd name="f183" fmla="max f179 f181"/>
                <a:gd name="f184" fmla="max f180 f182"/>
                <a:gd name="f185" fmla="min f179 f181"/>
                <a:gd name="f186" fmla="min f180 f182"/>
                <a:gd name="f187" fmla="*/ f179 f35 1"/>
                <a:gd name="f188" fmla="*/ f180 f35 1"/>
                <a:gd name="f189" fmla="*/ f181 f35 1"/>
                <a:gd name="f190" fmla="*/ f182 f35 1"/>
                <a:gd name="f191" fmla="?: f71 f40 f183"/>
                <a:gd name="f192" fmla="?: f72 f41 f184"/>
                <a:gd name="f193" fmla="?: f73 f7 f185"/>
                <a:gd name="f194" fmla="?: f74 f7 f186"/>
                <a:gd name="f195" fmla="*/ f193 f35 1"/>
                <a:gd name="f196" fmla="*/ f194 f35 1"/>
                <a:gd name="f197" fmla="*/ f191 f35 1"/>
                <a:gd name="f198" fmla="*/ f192 f35 1"/>
              </a:gdLst>
              <a:ahLst/>
              <a:cxnLst>
                <a:cxn ang="3cd4">
                  <a:pos x="hc" y="t"/>
                </a:cxn>
                <a:cxn ang="0">
                  <a:pos x="r" y="vc"/>
                </a:cxn>
                <a:cxn ang="cd4">
                  <a:pos x="hc" y="b"/>
                </a:cxn>
                <a:cxn ang="cd2">
                  <a:pos x="l" y="vc"/>
                </a:cxn>
                <a:cxn ang="f33">
                  <a:pos x="f187" y="f188"/>
                </a:cxn>
                <a:cxn ang="f33">
                  <a:pos x="f77" y="f78"/>
                </a:cxn>
                <a:cxn ang="f34">
                  <a:pos x="f189" y="f190"/>
                </a:cxn>
              </a:cxnLst>
              <a:rect l="f195" t="f196" r="f197" b="f198"/>
              <a:pathLst>
                <a:path stroke="0">
                  <a:moveTo>
                    <a:pt x="f187" y="f188"/>
                  </a:moveTo>
                  <a:arcTo wR="f69" hR="f70" stAng="f42" swAng="f66"/>
                  <a:lnTo>
                    <a:pt x="f77" y="f78"/>
                  </a:lnTo>
                  <a:close/>
                </a:path>
                <a:path fill="none">
                  <a:moveTo>
                    <a:pt x="f187" y="f188"/>
                  </a:moveTo>
                  <a:arcTo wR="f69" hR="f70" stAng="f42" swAng="f66"/>
                </a:path>
              </a:pathLst>
            </a:custGeom>
            <a:solidFill>
              <a:srgbClr val="BFC8CE"/>
            </a:solidFill>
            <a:ln w="12701" cap="flat">
              <a:solidFill>
                <a:srgbClr val="FFFFFF"/>
              </a:solidFill>
              <a:prstDash val="solid"/>
              <a:miter/>
            </a:ln>
          </p:spPr>
          <p:txBody>
            <a:bodyPr vert="horz" wrap="square" lIns="91440" tIns="45720" rIns="91440" bIns="45720" anchor="ctr" anchorCtr="1" compatLnSpc="1">
              <a:noAutofit/>
            </a:bodyPr>
            <a:lstStyle/>
            <a:p>
              <a:pPr marL="0" marR="0" lvl="0" indent="0" algn="ctr" defTabSz="514203"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404955"/>
                </a:solidFill>
                <a:uFillTx/>
                <a:latin typeface="Arial"/>
              </a:endParaRPr>
            </a:p>
          </p:txBody>
        </p:sp>
        <p:grpSp>
          <p:nvGrpSpPr>
            <p:cNvPr id="30" name="Gruppieren 48">
              <a:extLst>
                <a:ext uri="{FF2B5EF4-FFF2-40B4-BE49-F238E27FC236}">
                  <a16:creationId xmlns:a16="http://schemas.microsoft.com/office/drawing/2014/main" id="{A494FA29-11FE-718F-E1DA-E76C9A4A75C5}"/>
                </a:ext>
              </a:extLst>
            </p:cNvPr>
            <p:cNvGrpSpPr/>
            <p:nvPr/>
          </p:nvGrpSpPr>
          <p:grpSpPr>
            <a:xfrm>
              <a:off x="890680" y="1827565"/>
              <a:ext cx="659090" cy="712326"/>
              <a:chOff x="890680" y="1827565"/>
              <a:chExt cx="659090" cy="712326"/>
            </a:xfrm>
          </p:grpSpPr>
          <p:sp>
            <p:nvSpPr>
              <p:cNvPr id="31" name="Bogen 92">
                <a:extLst>
                  <a:ext uri="{FF2B5EF4-FFF2-40B4-BE49-F238E27FC236}">
                    <a16:creationId xmlns:a16="http://schemas.microsoft.com/office/drawing/2014/main" id="{C12FB68F-4040-B510-0E79-19F9F11E5791}"/>
                  </a:ext>
                </a:extLst>
              </p:cNvPr>
              <p:cNvSpPr/>
              <p:nvPr/>
            </p:nvSpPr>
            <p:spPr>
              <a:xfrm>
                <a:off x="890680" y="1827565"/>
                <a:ext cx="659090" cy="712326"/>
              </a:xfrm>
              <a:custGeom>
                <a:avLst/>
                <a:gdLst>
                  <a:gd name="f0" fmla="val 10800000"/>
                  <a:gd name="f1" fmla="val 5400000"/>
                  <a:gd name="f2" fmla="val 16200000"/>
                  <a:gd name="f3" fmla="val 180"/>
                  <a:gd name="f4" fmla="val w"/>
                  <a:gd name="f5" fmla="val h"/>
                  <a:gd name="f6" fmla="val ss"/>
                  <a:gd name="f7" fmla="val 0"/>
                  <a:gd name="f8" fmla="*/ 5419351 1 1725033"/>
                  <a:gd name="f9" fmla="+- 0 0 1"/>
                  <a:gd name="f10" fmla="val 179"/>
                  <a:gd name="f11" fmla="+- 0 0 -269"/>
                  <a:gd name="f12" fmla="+- 0 0 -270"/>
                  <a:gd name="f13" fmla="abs f4"/>
                  <a:gd name="f14" fmla="abs f5"/>
                  <a:gd name="f15" fmla="abs f6"/>
                  <a:gd name="f16" fmla="+- 0 0 f10"/>
                  <a:gd name="f17" fmla="+- 0 0 f7"/>
                  <a:gd name="f18" fmla="*/ f11 f0 1"/>
                  <a:gd name="f19" fmla="*/ f12 f0 1"/>
                  <a:gd name="f20" fmla="?: f13 f4 1"/>
                  <a:gd name="f21" fmla="?: f14 f5 1"/>
                  <a:gd name="f22" fmla="?: f15 f6 1"/>
                  <a:gd name="f23" fmla="*/ f16 f0 1"/>
                  <a:gd name="f24" fmla="*/ f17 f0 1"/>
                  <a:gd name="f25" fmla="*/ f18 1 f3"/>
                  <a:gd name="f26" fmla="*/ f19 1 f3"/>
                  <a:gd name="f27" fmla="*/ f20 1 21600"/>
                  <a:gd name="f28" fmla="*/ f21 1 21600"/>
                  <a:gd name="f29" fmla="*/ 21600 f20 1"/>
                  <a:gd name="f30" fmla="*/ 21600 f21 1"/>
                  <a:gd name="f31" fmla="*/ f23 1 f3"/>
                  <a:gd name="f32" fmla="*/ f24 1 f3"/>
                  <a:gd name="f33" fmla="+- f25 0 f1"/>
                  <a:gd name="f34" fmla="+- f26 0 f1"/>
                  <a:gd name="f35" fmla="min f28 f27"/>
                  <a:gd name="f36" fmla="*/ f29 1 f22"/>
                  <a:gd name="f37" fmla="*/ f30 1 f22"/>
                  <a:gd name="f38" fmla="+- f31 0 f1"/>
                  <a:gd name="f39" fmla="+- f32 0 f1"/>
                  <a:gd name="f40" fmla="val f36"/>
                  <a:gd name="f41" fmla="val f37"/>
                  <a:gd name="f42" fmla="+- 0 0 f38"/>
                  <a:gd name="f43" fmla="+- 0 0 f39"/>
                  <a:gd name="f44" fmla="+- f41 0 f7"/>
                  <a:gd name="f45" fmla="+- f40 0 f7"/>
                  <a:gd name="f46" fmla="+- f43 0 f42"/>
                  <a:gd name="f47" fmla="+- f42 f1 0"/>
                  <a:gd name="f48" fmla="+- f43 f1 0"/>
                  <a:gd name="f49" fmla="+- 21600000 0 f42"/>
                  <a:gd name="f50" fmla="+- f1 0 f42"/>
                  <a:gd name="f51" fmla="+- 27000000 0 f42"/>
                  <a:gd name="f52" fmla="+- f0 0 f42"/>
                  <a:gd name="f53" fmla="+- 32400000 0 f42"/>
                  <a:gd name="f54" fmla="+- f2 0 f42"/>
                  <a:gd name="f55" fmla="+- 37800000 0 f42"/>
                  <a:gd name="f56" fmla="*/ f44 1 2"/>
                  <a:gd name="f57" fmla="*/ f45 1 2"/>
                  <a:gd name="f58" fmla="+- f46 21600000 0"/>
                  <a:gd name="f59" fmla="?: f50 f50 f51"/>
                  <a:gd name="f60" fmla="?: f52 f52 f53"/>
                  <a:gd name="f61" fmla="?: f54 f54 f55"/>
                  <a:gd name="f62" fmla="*/ f47 f8 1"/>
                  <a:gd name="f63" fmla="*/ f48 f8 1"/>
                  <a:gd name="f64" fmla="+- f7 f56 0"/>
                  <a:gd name="f65" fmla="+- f7 f57 0"/>
                  <a:gd name="f66" fmla="?: f46 f46 f58"/>
                  <a:gd name="f67" fmla="*/ f62 1 f0"/>
                  <a:gd name="f68" fmla="*/ f63 1 f0"/>
                  <a:gd name="f69" fmla="*/ f57 f35 1"/>
                  <a:gd name="f70" fmla="*/ f56 f35 1"/>
                  <a:gd name="f71" fmla="+- f66 0 f49"/>
                  <a:gd name="f72" fmla="+- f66 0 f59"/>
                  <a:gd name="f73" fmla="+- f66 0 f60"/>
                  <a:gd name="f74" fmla="+- f66 0 f61"/>
                  <a:gd name="f75" fmla="+- 0 0 f67"/>
                  <a:gd name="f76" fmla="+- 0 0 f68"/>
                  <a:gd name="f77" fmla="*/ f65 f35 1"/>
                  <a:gd name="f78" fmla="*/ f64 f35 1"/>
                  <a:gd name="f79" fmla="+- 0 0 f75"/>
                  <a:gd name="f80" fmla="+- 0 0 f76"/>
                  <a:gd name="f81" fmla="*/ f79 f0 1"/>
                  <a:gd name="f82" fmla="*/ f80 f0 1"/>
                  <a:gd name="f83" fmla="*/ f81 1 f8"/>
                  <a:gd name="f84" fmla="*/ f82 1 f8"/>
                  <a:gd name="f85" fmla="+- f83 0 f1"/>
                  <a:gd name="f86" fmla="+- f84 0 f1"/>
                  <a:gd name="f87" fmla="sin 1 f85"/>
                  <a:gd name="f88" fmla="cos 1 f85"/>
                  <a:gd name="f89" fmla="sin 1 f86"/>
                  <a:gd name="f90" fmla="cos 1 f86"/>
                  <a:gd name="f91" fmla="+- 0 0 f87"/>
                  <a:gd name="f92" fmla="+- 0 0 f88"/>
                  <a:gd name="f93" fmla="+- 0 0 f89"/>
                  <a:gd name="f94" fmla="+- 0 0 f90"/>
                  <a:gd name="f95" fmla="+- 0 0 f91"/>
                  <a:gd name="f96" fmla="+- 0 0 f92"/>
                  <a:gd name="f97" fmla="+- 0 0 f93"/>
                  <a:gd name="f98" fmla="+- 0 0 f94"/>
                  <a:gd name="f99" fmla="val f95"/>
                  <a:gd name="f100" fmla="val f96"/>
                  <a:gd name="f101" fmla="val f97"/>
                  <a:gd name="f102" fmla="val f98"/>
                  <a:gd name="f103" fmla="*/ f99 f57 1"/>
                  <a:gd name="f104" fmla="*/ f100 f56 1"/>
                  <a:gd name="f105" fmla="*/ f101 f57 1"/>
                  <a:gd name="f106" fmla="*/ f102 f56 1"/>
                  <a:gd name="f107" fmla="+- 0 0 f104"/>
                  <a:gd name="f108" fmla="+- 0 0 f103"/>
                  <a:gd name="f109" fmla="+- 0 0 f106"/>
                  <a:gd name="f110" fmla="+- 0 0 f105"/>
                  <a:gd name="f111" fmla="+- 0 0 f107"/>
                  <a:gd name="f112" fmla="+- 0 0 f108"/>
                  <a:gd name="f113" fmla="+- 0 0 f109"/>
                  <a:gd name="f114" fmla="+- 0 0 f110"/>
                  <a:gd name="f115" fmla="at2 f111 f112"/>
                  <a:gd name="f116" fmla="at2 f113 f114"/>
                  <a:gd name="f117" fmla="+- f115 f1 0"/>
                  <a:gd name="f118" fmla="+- f116 f1 0"/>
                  <a:gd name="f119" fmla="*/ f117 f8 1"/>
                  <a:gd name="f120" fmla="*/ f118 f8 1"/>
                  <a:gd name="f121" fmla="*/ f119 1 f0"/>
                  <a:gd name="f122" fmla="*/ f120 1 f0"/>
                  <a:gd name="f123" fmla="+- 0 0 f121"/>
                  <a:gd name="f124" fmla="+- 0 0 f122"/>
                  <a:gd name="f125" fmla="val f123"/>
                  <a:gd name="f126" fmla="val f124"/>
                  <a:gd name="f127" fmla="+- 0 0 f125"/>
                  <a:gd name="f128" fmla="+- 0 0 f126"/>
                  <a:gd name="f129" fmla="*/ f127 f0 1"/>
                  <a:gd name="f130" fmla="*/ f128 f0 1"/>
                  <a:gd name="f131" fmla="*/ f129 1 f8"/>
                  <a:gd name="f132" fmla="*/ f130 1 f8"/>
                  <a:gd name="f133" fmla="+- f131 0 f1"/>
                  <a:gd name="f134" fmla="+- f132 0 f1"/>
                  <a:gd name="f135" fmla="+- f133 f1 0"/>
                  <a:gd name="f136" fmla="+- f134 f1 0"/>
                  <a:gd name="f137" fmla="*/ f135 f8 1"/>
                  <a:gd name="f138" fmla="*/ f136 f8 1"/>
                  <a:gd name="f139" fmla="*/ f137 1 f0"/>
                  <a:gd name="f140" fmla="*/ f138 1 f0"/>
                  <a:gd name="f141" fmla="+- 0 0 f139"/>
                  <a:gd name="f142" fmla="+- 0 0 f140"/>
                  <a:gd name="f143" fmla="+- 0 0 f141"/>
                  <a:gd name="f144" fmla="+- 0 0 f142"/>
                  <a:gd name="f145" fmla="*/ f143 f0 1"/>
                  <a:gd name="f146" fmla="*/ f144 f0 1"/>
                  <a:gd name="f147" fmla="*/ f145 1 f8"/>
                  <a:gd name="f148" fmla="*/ f146 1 f8"/>
                  <a:gd name="f149" fmla="+- f147 0 f1"/>
                  <a:gd name="f150" fmla="+- f148 0 f1"/>
                  <a:gd name="f151" fmla="cos 1 f149"/>
                  <a:gd name="f152" fmla="sin 1 f149"/>
                  <a:gd name="f153" fmla="cos 1 f150"/>
                  <a:gd name="f154" fmla="sin 1 f150"/>
                  <a:gd name="f155" fmla="+- 0 0 f151"/>
                  <a:gd name="f156" fmla="+- 0 0 f152"/>
                  <a:gd name="f157" fmla="+- 0 0 f153"/>
                  <a:gd name="f158" fmla="+- 0 0 f154"/>
                  <a:gd name="f159" fmla="+- 0 0 f155"/>
                  <a:gd name="f160" fmla="+- 0 0 f156"/>
                  <a:gd name="f161" fmla="+- 0 0 f157"/>
                  <a:gd name="f162" fmla="+- 0 0 f158"/>
                  <a:gd name="f163" fmla="val f159"/>
                  <a:gd name="f164" fmla="val f160"/>
                  <a:gd name="f165" fmla="val f161"/>
                  <a:gd name="f166" fmla="val f162"/>
                  <a:gd name="f167" fmla="+- 0 0 f163"/>
                  <a:gd name="f168" fmla="+- 0 0 f164"/>
                  <a:gd name="f169" fmla="+- 0 0 f165"/>
                  <a:gd name="f170" fmla="+- 0 0 f166"/>
                  <a:gd name="f171" fmla="*/ f9 f167 1"/>
                  <a:gd name="f172" fmla="*/ f9 f168 1"/>
                  <a:gd name="f173" fmla="*/ f9 f169 1"/>
                  <a:gd name="f174" fmla="*/ f9 f170 1"/>
                  <a:gd name="f175" fmla="*/ f171 f57 1"/>
                  <a:gd name="f176" fmla="*/ f172 f56 1"/>
                  <a:gd name="f177" fmla="*/ f173 f57 1"/>
                  <a:gd name="f178" fmla="*/ f174 f56 1"/>
                  <a:gd name="f179" fmla="+- f65 f175 0"/>
                  <a:gd name="f180" fmla="+- f64 f176 0"/>
                  <a:gd name="f181" fmla="+- f65 f177 0"/>
                  <a:gd name="f182" fmla="+- f64 f178 0"/>
                  <a:gd name="f183" fmla="max f179 f181"/>
                  <a:gd name="f184" fmla="max f180 f182"/>
                  <a:gd name="f185" fmla="min f179 f181"/>
                  <a:gd name="f186" fmla="min f180 f182"/>
                  <a:gd name="f187" fmla="*/ f179 f35 1"/>
                  <a:gd name="f188" fmla="*/ f180 f35 1"/>
                  <a:gd name="f189" fmla="*/ f181 f35 1"/>
                  <a:gd name="f190" fmla="*/ f182 f35 1"/>
                  <a:gd name="f191" fmla="?: f71 f40 f183"/>
                  <a:gd name="f192" fmla="?: f72 f41 f184"/>
                  <a:gd name="f193" fmla="?: f73 f7 f185"/>
                  <a:gd name="f194" fmla="?: f74 f7 f186"/>
                  <a:gd name="f195" fmla="*/ f193 f35 1"/>
                  <a:gd name="f196" fmla="*/ f194 f35 1"/>
                  <a:gd name="f197" fmla="*/ f191 f35 1"/>
                  <a:gd name="f198" fmla="*/ f192 f35 1"/>
                </a:gdLst>
                <a:ahLst/>
                <a:cxnLst>
                  <a:cxn ang="3cd4">
                    <a:pos x="hc" y="t"/>
                  </a:cxn>
                  <a:cxn ang="0">
                    <a:pos x="r" y="vc"/>
                  </a:cxn>
                  <a:cxn ang="cd4">
                    <a:pos x="hc" y="b"/>
                  </a:cxn>
                  <a:cxn ang="cd2">
                    <a:pos x="l" y="vc"/>
                  </a:cxn>
                  <a:cxn ang="f33">
                    <a:pos x="f187" y="f188"/>
                  </a:cxn>
                  <a:cxn ang="f34">
                    <a:pos x="f77" y="f78"/>
                  </a:cxn>
                  <a:cxn ang="f34">
                    <a:pos x="f189" y="f190"/>
                  </a:cxn>
                </a:cxnLst>
                <a:rect l="f195" t="f196" r="f197" b="f198"/>
                <a:pathLst>
                  <a:path stroke="0">
                    <a:moveTo>
                      <a:pt x="f187" y="f188"/>
                    </a:moveTo>
                    <a:arcTo wR="f69" hR="f70" stAng="f42" swAng="f66"/>
                    <a:lnTo>
                      <a:pt x="f77" y="f78"/>
                    </a:lnTo>
                    <a:close/>
                  </a:path>
                  <a:path fill="none">
                    <a:moveTo>
                      <a:pt x="f187" y="f188"/>
                    </a:moveTo>
                    <a:arcTo wR="f69" hR="f70" stAng="f42" swAng="f66"/>
                  </a:path>
                </a:pathLst>
              </a:custGeom>
              <a:solidFill>
                <a:srgbClr val="D4DBDF"/>
              </a:solidFill>
              <a:ln w="12701" cap="flat">
                <a:solidFill>
                  <a:srgbClr val="FFFFFF"/>
                </a:solidFill>
                <a:prstDash val="solid"/>
                <a:miter/>
              </a:ln>
            </p:spPr>
            <p:txBody>
              <a:bodyPr vert="horz" wrap="square" lIns="91440" tIns="45720" rIns="91440" bIns="45720" anchor="ctr" anchorCtr="1" compatLnSpc="1">
                <a:noAutofit/>
              </a:bodyPr>
              <a:lstStyle/>
              <a:p>
                <a:pPr marL="0" marR="0" lvl="0" indent="0" algn="ctr" defTabSz="514203"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404955"/>
                  </a:solidFill>
                  <a:uFillTx/>
                  <a:latin typeface="Arial"/>
                </a:endParaRPr>
              </a:p>
            </p:txBody>
          </p:sp>
          <p:sp>
            <p:nvSpPr>
              <p:cNvPr id="32" name="Bogen 93">
                <a:extLst>
                  <a:ext uri="{FF2B5EF4-FFF2-40B4-BE49-F238E27FC236}">
                    <a16:creationId xmlns:a16="http://schemas.microsoft.com/office/drawing/2014/main" id="{800F37EA-4A0D-308F-7A45-DFCA3148E3A8}"/>
                  </a:ext>
                </a:extLst>
              </p:cNvPr>
              <p:cNvSpPr/>
              <p:nvPr/>
            </p:nvSpPr>
            <p:spPr>
              <a:xfrm flipH="1">
                <a:off x="1044281" y="1827565"/>
                <a:ext cx="351449" cy="712326"/>
              </a:xfrm>
              <a:custGeom>
                <a:avLst/>
                <a:gdLst>
                  <a:gd name="f0" fmla="val 10800000"/>
                  <a:gd name="f1" fmla="val 5400000"/>
                  <a:gd name="f2" fmla="val 16200000"/>
                  <a:gd name="f3" fmla="val 180"/>
                  <a:gd name="f4" fmla="val w"/>
                  <a:gd name="f5" fmla="val h"/>
                  <a:gd name="f6" fmla="val ss"/>
                  <a:gd name="f7" fmla="val 0"/>
                  <a:gd name="f8" fmla="*/ 5419351 1 1725033"/>
                  <a:gd name="f9" fmla="+- 0 0 1"/>
                  <a:gd name="f10" fmla="val 179"/>
                  <a:gd name="f11" fmla="+- 0 0 -269"/>
                  <a:gd name="f12" fmla="+- 0 0 -270"/>
                  <a:gd name="f13" fmla="abs f4"/>
                  <a:gd name="f14" fmla="abs f5"/>
                  <a:gd name="f15" fmla="abs f6"/>
                  <a:gd name="f16" fmla="+- 0 0 f10"/>
                  <a:gd name="f17" fmla="+- 0 0 f7"/>
                  <a:gd name="f18" fmla="*/ f11 f0 1"/>
                  <a:gd name="f19" fmla="*/ f12 f0 1"/>
                  <a:gd name="f20" fmla="?: f13 f4 1"/>
                  <a:gd name="f21" fmla="?: f14 f5 1"/>
                  <a:gd name="f22" fmla="?: f15 f6 1"/>
                  <a:gd name="f23" fmla="*/ f16 f0 1"/>
                  <a:gd name="f24" fmla="*/ f17 f0 1"/>
                  <a:gd name="f25" fmla="*/ f18 1 f3"/>
                  <a:gd name="f26" fmla="*/ f19 1 f3"/>
                  <a:gd name="f27" fmla="*/ f20 1 21600"/>
                  <a:gd name="f28" fmla="*/ f21 1 21600"/>
                  <a:gd name="f29" fmla="*/ 21600 f20 1"/>
                  <a:gd name="f30" fmla="*/ 21600 f21 1"/>
                  <a:gd name="f31" fmla="*/ f23 1 f3"/>
                  <a:gd name="f32" fmla="*/ f24 1 f3"/>
                  <a:gd name="f33" fmla="+- f25 0 f1"/>
                  <a:gd name="f34" fmla="+- f26 0 f1"/>
                  <a:gd name="f35" fmla="min f28 f27"/>
                  <a:gd name="f36" fmla="*/ f29 1 f22"/>
                  <a:gd name="f37" fmla="*/ f30 1 f22"/>
                  <a:gd name="f38" fmla="+- f31 0 f1"/>
                  <a:gd name="f39" fmla="+- f32 0 f1"/>
                  <a:gd name="f40" fmla="val f36"/>
                  <a:gd name="f41" fmla="val f37"/>
                  <a:gd name="f42" fmla="+- 0 0 f38"/>
                  <a:gd name="f43" fmla="+- 0 0 f39"/>
                  <a:gd name="f44" fmla="+- f41 0 f7"/>
                  <a:gd name="f45" fmla="+- f40 0 f7"/>
                  <a:gd name="f46" fmla="+- f43 0 f42"/>
                  <a:gd name="f47" fmla="+- f42 f1 0"/>
                  <a:gd name="f48" fmla="+- f43 f1 0"/>
                  <a:gd name="f49" fmla="+- 21600000 0 f42"/>
                  <a:gd name="f50" fmla="+- f1 0 f42"/>
                  <a:gd name="f51" fmla="+- 27000000 0 f42"/>
                  <a:gd name="f52" fmla="+- f0 0 f42"/>
                  <a:gd name="f53" fmla="+- 32400000 0 f42"/>
                  <a:gd name="f54" fmla="+- f2 0 f42"/>
                  <a:gd name="f55" fmla="+- 37800000 0 f42"/>
                  <a:gd name="f56" fmla="*/ f44 1 2"/>
                  <a:gd name="f57" fmla="*/ f45 1 2"/>
                  <a:gd name="f58" fmla="+- f46 21600000 0"/>
                  <a:gd name="f59" fmla="?: f50 f50 f51"/>
                  <a:gd name="f60" fmla="?: f52 f52 f53"/>
                  <a:gd name="f61" fmla="?: f54 f54 f55"/>
                  <a:gd name="f62" fmla="*/ f47 f8 1"/>
                  <a:gd name="f63" fmla="*/ f48 f8 1"/>
                  <a:gd name="f64" fmla="+- f7 f56 0"/>
                  <a:gd name="f65" fmla="+- f7 f57 0"/>
                  <a:gd name="f66" fmla="?: f46 f46 f58"/>
                  <a:gd name="f67" fmla="*/ f62 1 f0"/>
                  <a:gd name="f68" fmla="*/ f63 1 f0"/>
                  <a:gd name="f69" fmla="*/ f57 f35 1"/>
                  <a:gd name="f70" fmla="*/ f56 f35 1"/>
                  <a:gd name="f71" fmla="+- f66 0 f49"/>
                  <a:gd name="f72" fmla="+- f66 0 f59"/>
                  <a:gd name="f73" fmla="+- f66 0 f60"/>
                  <a:gd name="f74" fmla="+- f66 0 f61"/>
                  <a:gd name="f75" fmla="+- 0 0 f67"/>
                  <a:gd name="f76" fmla="+- 0 0 f68"/>
                  <a:gd name="f77" fmla="*/ f65 f35 1"/>
                  <a:gd name="f78" fmla="*/ f64 f35 1"/>
                  <a:gd name="f79" fmla="+- 0 0 f75"/>
                  <a:gd name="f80" fmla="+- 0 0 f76"/>
                  <a:gd name="f81" fmla="*/ f79 f0 1"/>
                  <a:gd name="f82" fmla="*/ f80 f0 1"/>
                  <a:gd name="f83" fmla="*/ f81 1 f8"/>
                  <a:gd name="f84" fmla="*/ f82 1 f8"/>
                  <a:gd name="f85" fmla="+- f83 0 f1"/>
                  <a:gd name="f86" fmla="+- f84 0 f1"/>
                  <a:gd name="f87" fmla="sin 1 f85"/>
                  <a:gd name="f88" fmla="cos 1 f85"/>
                  <a:gd name="f89" fmla="sin 1 f86"/>
                  <a:gd name="f90" fmla="cos 1 f86"/>
                  <a:gd name="f91" fmla="+- 0 0 f87"/>
                  <a:gd name="f92" fmla="+- 0 0 f88"/>
                  <a:gd name="f93" fmla="+- 0 0 f89"/>
                  <a:gd name="f94" fmla="+- 0 0 f90"/>
                  <a:gd name="f95" fmla="+- 0 0 f91"/>
                  <a:gd name="f96" fmla="+- 0 0 f92"/>
                  <a:gd name="f97" fmla="+- 0 0 f93"/>
                  <a:gd name="f98" fmla="+- 0 0 f94"/>
                  <a:gd name="f99" fmla="val f95"/>
                  <a:gd name="f100" fmla="val f96"/>
                  <a:gd name="f101" fmla="val f97"/>
                  <a:gd name="f102" fmla="val f98"/>
                  <a:gd name="f103" fmla="*/ f99 f57 1"/>
                  <a:gd name="f104" fmla="*/ f100 f56 1"/>
                  <a:gd name="f105" fmla="*/ f101 f57 1"/>
                  <a:gd name="f106" fmla="*/ f102 f56 1"/>
                  <a:gd name="f107" fmla="+- 0 0 f104"/>
                  <a:gd name="f108" fmla="+- 0 0 f103"/>
                  <a:gd name="f109" fmla="+- 0 0 f106"/>
                  <a:gd name="f110" fmla="+- 0 0 f105"/>
                  <a:gd name="f111" fmla="+- 0 0 f107"/>
                  <a:gd name="f112" fmla="+- 0 0 f108"/>
                  <a:gd name="f113" fmla="+- 0 0 f109"/>
                  <a:gd name="f114" fmla="+- 0 0 f110"/>
                  <a:gd name="f115" fmla="at2 f111 f112"/>
                  <a:gd name="f116" fmla="at2 f113 f114"/>
                  <a:gd name="f117" fmla="+- f115 f1 0"/>
                  <a:gd name="f118" fmla="+- f116 f1 0"/>
                  <a:gd name="f119" fmla="*/ f117 f8 1"/>
                  <a:gd name="f120" fmla="*/ f118 f8 1"/>
                  <a:gd name="f121" fmla="*/ f119 1 f0"/>
                  <a:gd name="f122" fmla="*/ f120 1 f0"/>
                  <a:gd name="f123" fmla="+- 0 0 f121"/>
                  <a:gd name="f124" fmla="+- 0 0 f122"/>
                  <a:gd name="f125" fmla="val f123"/>
                  <a:gd name="f126" fmla="val f124"/>
                  <a:gd name="f127" fmla="+- 0 0 f125"/>
                  <a:gd name="f128" fmla="+- 0 0 f126"/>
                  <a:gd name="f129" fmla="*/ f127 f0 1"/>
                  <a:gd name="f130" fmla="*/ f128 f0 1"/>
                  <a:gd name="f131" fmla="*/ f129 1 f8"/>
                  <a:gd name="f132" fmla="*/ f130 1 f8"/>
                  <a:gd name="f133" fmla="+- f131 0 f1"/>
                  <a:gd name="f134" fmla="+- f132 0 f1"/>
                  <a:gd name="f135" fmla="+- f133 f1 0"/>
                  <a:gd name="f136" fmla="+- f134 f1 0"/>
                  <a:gd name="f137" fmla="*/ f135 f8 1"/>
                  <a:gd name="f138" fmla="*/ f136 f8 1"/>
                  <a:gd name="f139" fmla="*/ f137 1 f0"/>
                  <a:gd name="f140" fmla="*/ f138 1 f0"/>
                  <a:gd name="f141" fmla="+- 0 0 f139"/>
                  <a:gd name="f142" fmla="+- 0 0 f140"/>
                  <a:gd name="f143" fmla="+- 0 0 f141"/>
                  <a:gd name="f144" fmla="+- 0 0 f142"/>
                  <a:gd name="f145" fmla="*/ f143 f0 1"/>
                  <a:gd name="f146" fmla="*/ f144 f0 1"/>
                  <a:gd name="f147" fmla="*/ f145 1 f8"/>
                  <a:gd name="f148" fmla="*/ f146 1 f8"/>
                  <a:gd name="f149" fmla="+- f147 0 f1"/>
                  <a:gd name="f150" fmla="+- f148 0 f1"/>
                  <a:gd name="f151" fmla="cos 1 f149"/>
                  <a:gd name="f152" fmla="sin 1 f149"/>
                  <a:gd name="f153" fmla="cos 1 f150"/>
                  <a:gd name="f154" fmla="sin 1 f150"/>
                  <a:gd name="f155" fmla="+- 0 0 f151"/>
                  <a:gd name="f156" fmla="+- 0 0 f152"/>
                  <a:gd name="f157" fmla="+- 0 0 f153"/>
                  <a:gd name="f158" fmla="+- 0 0 f154"/>
                  <a:gd name="f159" fmla="+- 0 0 f155"/>
                  <a:gd name="f160" fmla="+- 0 0 f156"/>
                  <a:gd name="f161" fmla="+- 0 0 f157"/>
                  <a:gd name="f162" fmla="+- 0 0 f158"/>
                  <a:gd name="f163" fmla="val f159"/>
                  <a:gd name="f164" fmla="val f160"/>
                  <a:gd name="f165" fmla="val f161"/>
                  <a:gd name="f166" fmla="val f162"/>
                  <a:gd name="f167" fmla="+- 0 0 f163"/>
                  <a:gd name="f168" fmla="+- 0 0 f164"/>
                  <a:gd name="f169" fmla="+- 0 0 f165"/>
                  <a:gd name="f170" fmla="+- 0 0 f166"/>
                  <a:gd name="f171" fmla="*/ f9 f167 1"/>
                  <a:gd name="f172" fmla="*/ f9 f168 1"/>
                  <a:gd name="f173" fmla="*/ f9 f169 1"/>
                  <a:gd name="f174" fmla="*/ f9 f170 1"/>
                  <a:gd name="f175" fmla="*/ f171 f57 1"/>
                  <a:gd name="f176" fmla="*/ f172 f56 1"/>
                  <a:gd name="f177" fmla="*/ f173 f57 1"/>
                  <a:gd name="f178" fmla="*/ f174 f56 1"/>
                  <a:gd name="f179" fmla="+- f65 f175 0"/>
                  <a:gd name="f180" fmla="+- f64 f176 0"/>
                  <a:gd name="f181" fmla="+- f65 f177 0"/>
                  <a:gd name="f182" fmla="+- f64 f178 0"/>
                  <a:gd name="f183" fmla="max f179 f181"/>
                  <a:gd name="f184" fmla="max f180 f182"/>
                  <a:gd name="f185" fmla="min f179 f181"/>
                  <a:gd name="f186" fmla="min f180 f182"/>
                  <a:gd name="f187" fmla="*/ f179 f35 1"/>
                  <a:gd name="f188" fmla="*/ f180 f35 1"/>
                  <a:gd name="f189" fmla="*/ f181 f35 1"/>
                  <a:gd name="f190" fmla="*/ f182 f35 1"/>
                  <a:gd name="f191" fmla="?: f71 f40 f183"/>
                  <a:gd name="f192" fmla="?: f72 f41 f184"/>
                  <a:gd name="f193" fmla="?: f73 f7 f185"/>
                  <a:gd name="f194" fmla="?: f74 f7 f186"/>
                  <a:gd name="f195" fmla="*/ f193 f35 1"/>
                  <a:gd name="f196" fmla="*/ f194 f35 1"/>
                  <a:gd name="f197" fmla="*/ f191 f35 1"/>
                  <a:gd name="f198" fmla="*/ f192 f35 1"/>
                </a:gdLst>
                <a:ahLst/>
                <a:cxnLst>
                  <a:cxn ang="3cd4">
                    <a:pos x="hc" y="t"/>
                  </a:cxn>
                  <a:cxn ang="0">
                    <a:pos x="r" y="vc"/>
                  </a:cxn>
                  <a:cxn ang="cd4">
                    <a:pos x="hc" y="b"/>
                  </a:cxn>
                  <a:cxn ang="cd2">
                    <a:pos x="l" y="vc"/>
                  </a:cxn>
                  <a:cxn ang="f33">
                    <a:pos x="f187" y="f188"/>
                  </a:cxn>
                  <a:cxn ang="f33">
                    <a:pos x="f77" y="f78"/>
                  </a:cxn>
                  <a:cxn ang="f34">
                    <a:pos x="f189" y="f190"/>
                  </a:cxn>
                </a:cxnLst>
                <a:rect l="f195" t="f196" r="f197" b="f198"/>
                <a:pathLst>
                  <a:path stroke="0">
                    <a:moveTo>
                      <a:pt x="f187" y="f188"/>
                    </a:moveTo>
                    <a:arcTo wR="f69" hR="f70" stAng="f42" swAng="f66"/>
                    <a:lnTo>
                      <a:pt x="f77" y="f78"/>
                    </a:lnTo>
                    <a:close/>
                  </a:path>
                  <a:path fill="none">
                    <a:moveTo>
                      <a:pt x="f187" y="f188"/>
                    </a:moveTo>
                    <a:arcTo wR="f69" hR="f70" stAng="f42" swAng="f66"/>
                  </a:path>
                </a:pathLst>
              </a:custGeom>
              <a:solidFill>
                <a:srgbClr val="94A4AE"/>
              </a:solidFill>
              <a:ln w="12701" cap="flat">
                <a:solidFill>
                  <a:srgbClr val="FFFFFF"/>
                </a:solidFill>
                <a:prstDash val="solid"/>
                <a:miter/>
              </a:ln>
            </p:spPr>
            <p:txBody>
              <a:bodyPr vert="horz" wrap="square" lIns="91440" tIns="45720" rIns="91440" bIns="45720" anchor="ctr" anchorCtr="1" compatLnSpc="1">
                <a:noAutofit/>
              </a:bodyPr>
              <a:lstStyle/>
              <a:p>
                <a:pPr marL="0" marR="0" lvl="0" indent="0" algn="ctr" defTabSz="514203"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404955"/>
                  </a:solidFill>
                  <a:uFillTx/>
                  <a:latin typeface="Arial"/>
                </a:endParaRPr>
              </a:p>
            </p:txBody>
          </p:sp>
        </p:grpSp>
        <p:grpSp>
          <p:nvGrpSpPr>
            <p:cNvPr id="33" name="Gruppieren 51">
              <a:extLst>
                <a:ext uri="{FF2B5EF4-FFF2-40B4-BE49-F238E27FC236}">
                  <a16:creationId xmlns:a16="http://schemas.microsoft.com/office/drawing/2014/main" id="{099E3631-A978-6C29-23DF-D9ADBA889746}"/>
                </a:ext>
              </a:extLst>
            </p:cNvPr>
            <p:cNvGrpSpPr/>
            <p:nvPr/>
          </p:nvGrpSpPr>
          <p:grpSpPr>
            <a:xfrm>
              <a:off x="1013319" y="1958004"/>
              <a:ext cx="414844" cy="451466"/>
              <a:chOff x="1013319" y="1958004"/>
              <a:chExt cx="414844" cy="451466"/>
            </a:xfrm>
          </p:grpSpPr>
          <p:sp>
            <p:nvSpPr>
              <p:cNvPr id="34" name="Bogen 90">
                <a:extLst>
                  <a:ext uri="{FF2B5EF4-FFF2-40B4-BE49-F238E27FC236}">
                    <a16:creationId xmlns:a16="http://schemas.microsoft.com/office/drawing/2014/main" id="{B4A1AEBF-CEF0-AB41-4B91-18D5E4108B05}"/>
                  </a:ext>
                </a:extLst>
              </p:cNvPr>
              <p:cNvSpPr/>
              <p:nvPr/>
            </p:nvSpPr>
            <p:spPr>
              <a:xfrm>
                <a:off x="1013319" y="1958004"/>
                <a:ext cx="414844" cy="451466"/>
              </a:xfrm>
              <a:custGeom>
                <a:avLst/>
                <a:gdLst>
                  <a:gd name="f0" fmla="val 10800000"/>
                  <a:gd name="f1" fmla="val 5400000"/>
                  <a:gd name="f2" fmla="val 16200000"/>
                  <a:gd name="f3" fmla="val 180"/>
                  <a:gd name="f4" fmla="val w"/>
                  <a:gd name="f5" fmla="val h"/>
                  <a:gd name="f6" fmla="val ss"/>
                  <a:gd name="f7" fmla="val 0"/>
                  <a:gd name="f8" fmla="*/ 5419351 1 1725033"/>
                  <a:gd name="f9" fmla="+- 0 0 1"/>
                  <a:gd name="f10" fmla="+- 0 0 -270"/>
                  <a:gd name="f11" fmla="abs f4"/>
                  <a:gd name="f12" fmla="abs f5"/>
                  <a:gd name="f13" fmla="abs f6"/>
                  <a:gd name="f14" fmla="+- 0 0 f3"/>
                  <a:gd name="f15" fmla="+- 0 0 f7"/>
                  <a:gd name="f16" fmla="*/ f10 f0 1"/>
                  <a:gd name="f17" fmla="?: f11 f4 1"/>
                  <a:gd name="f18" fmla="?: f12 f5 1"/>
                  <a:gd name="f19" fmla="?: f13 f6 1"/>
                  <a:gd name="f20" fmla="*/ f14 f0 1"/>
                  <a:gd name="f21" fmla="*/ f15 f0 1"/>
                  <a:gd name="f22" fmla="*/ f16 1 f3"/>
                  <a:gd name="f23" fmla="*/ f17 1 21600"/>
                  <a:gd name="f24" fmla="*/ f18 1 21600"/>
                  <a:gd name="f25" fmla="*/ 21600 f17 1"/>
                  <a:gd name="f26" fmla="*/ 21600 f18 1"/>
                  <a:gd name="f27" fmla="*/ f20 1 f3"/>
                  <a:gd name="f28" fmla="*/ f21 1 f3"/>
                  <a:gd name="f29" fmla="+- f22 0 f1"/>
                  <a:gd name="f30" fmla="min f24 f23"/>
                  <a:gd name="f31" fmla="*/ f25 1 f19"/>
                  <a:gd name="f32" fmla="*/ f26 1 f19"/>
                  <a:gd name="f33" fmla="+- f27 0 f1"/>
                  <a:gd name="f34" fmla="+- f28 0 f1"/>
                  <a:gd name="f35" fmla="val f31"/>
                  <a:gd name="f36" fmla="val f32"/>
                  <a:gd name="f37" fmla="+- 0 0 f33"/>
                  <a:gd name="f38" fmla="+- 0 0 f34"/>
                  <a:gd name="f39" fmla="+- f36 0 f7"/>
                  <a:gd name="f40" fmla="+- f35 0 f7"/>
                  <a:gd name="f41" fmla="+- f38 0 f37"/>
                  <a:gd name="f42" fmla="+- f37 f1 0"/>
                  <a:gd name="f43" fmla="+- f38 f1 0"/>
                  <a:gd name="f44" fmla="+- 21600000 0 f37"/>
                  <a:gd name="f45" fmla="+- f1 0 f37"/>
                  <a:gd name="f46" fmla="+- 27000000 0 f37"/>
                  <a:gd name="f47" fmla="+- f0 0 f37"/>
                  <a:gd name="f48" fmla="+- 32400000 0 f37"/>
                  <a:gd name="f49" fmla="+- f2 0 f37"/>
                  <a:gd name="f50" fmla="+- 37800000 0 f37"/>
                  <a:gd name="f51" fmla="*/ f39 1 2"/>
                  <a:gd name="f52" fmla="*/ f40 1 2"/>
                  <a:gd name="f53" fmla="+- f41 21600000 0"/>
                  <a:gd name="f54" fmla="?: f45 f45 f46"/>
                  <a:gd name="f55" fmla="?: f47 f47 f48"/>
                  <a:gd name="f56" fmla="?: f49 f49 f50"/>
                  <a:gd name="f57" fmla="*/ f42 f8 1"/>
                  <a:gd name="f58" fmla="*/ f43 f8 1"/>
                  <a:gd name="f59" fmla="+- f7 f51 0"/>
                  <a:gd name="f60" fmla="+- f7 f52 0"/>
                  <a:gd name="f61" fmla="?: f41 f41 f53"/>
                  <a:gd name="f62" fmla="*/ f57 1 f0"/>
                  <a:gd name="f63" fmla="*/ f58 1 f0"/>
                  <a:gd name="f64" fmla="*/ f52 f30 1"/>
                  <a:gd name="f65" fmla="*/ f51 f30 1"/>
                  <a:gd name="f66" fmla="+- f61 0 f44"/>
                  <a:gd name="f67" fmla="+- f61 0 f54"/>
                  <a:gd name="f68" fmla="+- f61 0 f55"/>
                  <a:gd name="f69" fmla="+- f61 0 f56"/>
                  <a:gd name="f70" fmla="+- 0 0 f62"/>
                  <a:gd name="f71" fmla="+- 0 0 f63"/>
                  <a:gd name="f72" fmla="*/ f60 f30 1"/>
                  <a:gd name="f73" fmla="*/ f59 f30 1"/>
                  <a:gd name="f74" fmla="+- 0 0 f70"/>
                  <a:gd name="f75" fmla="+- 0 0 f71"/>
                  <a:gd name="f76" fmla="*/ f74 f0 1"/>
                  <a:gd name="f77" fmla="*/ f75 f0 1"/>
                  <a:gd name="f78" fmla="*/ f76 1 f8"/>
                  <a:gd name="f79" fmla="*/ f77 1 f8"/>
                  <a:gd name="f80" fmla="+- f78 0 f1"/>
                  <a:gd name="f81" fmla="+- f79 0 f1"/>
                  <a:gd name="f82" fmla="sin 1 f80"/>
                  <a:gd name="f83" fmla="cos 1 f80"/>
                  <a:gd name="f84" fmla="sin 1 f81"/>
                  <a:gd name="f85" fmla="cos 1 f81"/>
                  <a:gd name="f86" fmla="+- 0 0 f82"/>
                  <a:gd name="f87" fmla="+- 0 0 f83"/>
                  <a:gd name="f88" fmla="+- 0 0 f84"/>
                  <a:gd name="f89" fmla="+- 0 0 f85"/>
                  <a:gd name="f90" fmla="+- 0 0 f86"/>
                  <a:gd name="f91" fmla="+- 0 0 f87"/>
                  <a:gd name="f92" fmla="+- 0 0 f88"/>
                  <a:gd name="f93" fmla="+- 0 0 f89"/>
                  <a:gd name="f94" fmla="val f90"/>
                  <a:gd name="f95" fmla="val f91"/>
                  <a:gd name="f96" fmla="val f92"/>
                  <a:gd name="f97" fmla="val f93"/>
                  <a:gd name="f98" fmla="*/ f94 f52 1"/>
                  <a:gd name="f99" fmla="*/ f95 f51 1"/>
                  <a:gd name="f100" fmla="*/ f96 f52 1"/>
                  <a:gd name="f101" fmla="*/ f97 f51 1"/>
                  <a:gd name="f102" fmla="+- 0 0 f99"/>
                  <a:gd name="f103" fmla="+- 0 0 f98"/>
                  <a:gd name="f104" fmla="+- 0 0 f101"/>
                  <a:gd name="f105" fmla="+- 0 0 f100"/>
                  <a:gd name="f106" fmla="+- 0 0 f102"/>
                  <a:gd name="f107" fmla="+- 0 0 f103"/>
                  <a:gd name="f108" fmla="+- 0 0 f104"/>
                  <a:gd name="f109" fmla="+- 0 0 f105"/>
                  <a:gd name="f110" fmla="at2 f106 f107"/>
                  <a:gd name="f111" fmla="at2 f108 f109"/>
                  <a:gd name="f112" fmla="+- f110 f1 0"/>
                  <a:gd name="f113" fmla="+- f111 f1 0"/>
                  <a:gd name="f114" fmla="*/ f112 f8 1"/>
                  <a:gd name="f115" fmla="*/ f113 f8 1"/>
                  <a:gd name="f116" fmla="*/ f114 1 f0"/>
                  <a:gd name="f117" fmla="*/ f115 1 f0"/>
                  <a:gd name="f118" fmla="+- 0 0 f116"/>
                  <a:gd name="f119" fmla="+- 0 0 f117"/>
                  <a:gd name="f120" fmla="val f118"/>
                  <a:gd name="f121" fmla="val f119"/>
                  <a:gd name="f122" fmla="+- 0 0 f120"/>
                  <a:gd name="f123" fmla="+- 0 0 f121"/>
                  <a:gd name="f124" fmla="*/ f122 f0 1"/>
                  <a:gd name="f125" fmla="*/ f123 f0 1"/>
                  <a:gd name="f126" fmla="*/ f124 1 f8"/>
                  <a:gd name="f127" fmla="*/ f125 1 f8"/>
                  <a:gd name="f128" fmla="+- f126 0 f1"/>
                  <a:gd name="f129" fmla="+- f127 0 f1"/>
                  <a:gd name="f130" fmla="+- f128 f1 0"/>
                  <a:gd name="f131" fmla="+- f129 f1 0"/>
                  <a:gd name="f132" fmla="*/ f130 f8 1"/>
                  <a:gd name="f133" fmla="*/ f131 f8 1"/>
                  <a:gd name="f134" fmla="*/ f132 1 f0"/>
                  <a:gd name="f135" fmla="*/ f133 1 f0"/>
                  <a:gd name="f136" fmla="+- 0 0 f134"/>
                  <a:gd name="f137" fmla="+- 0 0 f135"/>
                  <a:gd name="f138" fmla="+- 0 0 f136"/>
                  <a:gd name="f139" fmla="+- 0 0 f137"/>
                  <a:gd name="f140" fmla="*/ f138 f0 1"/>
                  <a:gd name="f141" fmla="*/ f139 f0 1"/>
                  <a:gd name="f142" fmla="*/ f140 1 f8"/>
                  <a:gd name="f143" fmla="*/ f141 1 f8"/>
                  <a:gd name="f144" fmla="+- f142 0 f1"/>
                  <a:gd name="f145" fmla="+- f143 0 f1"/>
                  <a:gd name="f146" fmla="cos 1 f144"/>
                  <a:gd name="f147" fmla="sin 1 f144"/>
                  <a:gd name="f148" fmla="cos 1 f145"/>
                  <a:gd name="f149" fmla="sin 1 f145"/>
                  <a:gd name="f150" fmla="+- 0 0 f146"/>
                  <a:gd name="f151" fmla="+- 0 0 f147"/>
                  <a:gd name="f152" fmla="+- 0 0 f148"/>
                  <a:gd name="f153" fmla="+- 0 0 f149"/>
                  <a:gd name="f154" fmla="+- 0 0 f150"/>
                  <a:gd name="f155" fmla="+- 0 0 f151"/>
                  <a:gd name="f156" fmla="+- 0 0 f152"/>
                  <a:gd name="f157" fmla="+- 0 0 f153"/>
                  <a:gd name="f158" fmla="val f154"/>
                  <a:gd name="f159" fmla="val f155"/>
                  <a:gd name="f160" fmla="val f156"/>
                  <a:gd name="f161" fmla="val f157"/>
                  <a:gd name="f162" fmla="+- 0 0 f158"/>
                  <a:gd name="f163" fmla="+- 0 0 f159"/>
                  <a:gd name="f164" fmla="+- 0 0 f160"/>
                  <a:gd name="f165" fmla="+- 0 0 f161"/>
                  <a:gd name="f166" fmla="*/ f9 f162 1"/>
                  <a:gd name="f167" fmla="*/ f9 f163 1"/>
                  <a:gd name="f168" fmla="*/ f9 f164 1"/>
                  <a:gd name="f169" fmla="*/ f9 f165 1"/>
                  <a:gd name="f170" fmla="*/ f166 f52 1"/>
                  <a:gd name="f171" fmla="*/ f167 f51 1"/>
                  <a:gd name="f172" fmla="*/ f168 f52 1"/>
                  <a:gd name="f173" fmla="*/ f169 f51 1"/>
                  <a:gd name="f174" fmla="+- f60 f170 0"/>
                  <a:gd name="f175" fmla="+- f59 f171 0"/>
                  <a:gd name="f176" fmla="+- f60 f172 0"/>
                  <a:gd name="f177" fmla="+- f59 f173 0"/>
                  <a:gd name="f178" fmla="max f174 f176"/>
                  <a:gd name="f179" fmla="max f175 f177"/>
                  <a:gd name="f180" fmla="min f174 f176"/>
                  <a:gd name="f181" fmla="min f175 f177"/>
                  <a:gd name="f182" fmla="*/ f174 f30 1"/>
                  <a:gd name="f183" fmla="*/ f175 f30 1"/>
                  <a:gd name="f184" fmla="*/ f176 f30 1"/>
                  <a:gd name="f185" fmla="*/ f177 f30 1"/>
                  <a:gd name="f186" fmla="?: f66 f35 f178"/>
                  <a:gd name="f187" fmla="?: f67 f36 f179"/>
                  <a:gd name="f188" fmla="?: f68 f7 f180"/>
                  <a:gd name="f189" fmla="?: f69 f7 f181"/>
                  <a:gd name="f190" fmla="*/ f188 f30 1"/>
                  <a:gd name="f191" fmla="*/ f189 f30 1"/>
                  <a:gd name="f192" fmla="*/ f186 f30 1"/>
                  <a:gd name="f193" fmla="*/ f187 f30 1"/>
                </a:gdLst>
                <a:ahLst/>
                <a:cxnLst>
                  <a:cxn ang="3cd4">
                    <a:pos x="hc" y="t"/>
                  </a:cxn>
                  <a:cxn ang="0">
                    <a:pos x="r" y="vc"/>
                  </a:cxn>
                  <a:cxn ang="cd4">
                    <a:pos x="hc" y="b"/>
                  </a:cxn>
                  <a:cxn ang="cd2">
                    <a:pos x="l" y="vc"/>
                  </a:cxn>
                  <a:cxn ang="f29">
                    <a:pos x="f182" y="f183"/>
                  </a:cxn>
                  <a:cxn ang="f29">
                    <a:pos x="f72" y="f73"/>
                  </a:cxn>
                  <a:cxn ang="f29">
                    <a:pos x="f184" y="f185"/>
                  </a:cxn>
                </a:cxnLst>
                <a:rect l="f190" t="f191" r="f192" b="f193"/>
                <a:pathLst>
                  <a:path stroke="0">
                    <a:moveTo>
                      <a:pt x="f182" y="f183"/>
                    </a:moveTo>
                    <a:arcTo wR="f64" hR="f65" stAng="f37" swAng="f61"/>
                    <a:lnTo>
                      <a:pt x="f72" y="f73"/>
                    </a:lnTo>
                    <a:close/>
                  </a:path>
                  <a:path fill="none">
                    <a:moveTo>
                      <a:pt x="f182" y="f183"/>
                    </a:moveTo>
                    <a:arcTo wR="f64" hR="f65" stAng="f37" swAng="f61"/>
                  </a:path>
                </a:pathLst>
              </a:custGeom>
              <a:solidFill>
                <a:srgbClr val="9DB0BE"/>
              </a:solidFill>
              <a:ln w="12701" cap="flat">
                <a:solidFill>
                  <a:srgbClr val="FFFFFF"/>
                </a:solidFill>
                <a:prstDash val="solid"/>
                <a:miter/>
              </a:ln>
            </p:spPr>
            <p:txBody>
              <a:bodyPr vert="horz" wrap="square" lIns="91440" tIns="45720" rIns="91440" bIns="45720" anchor="ctr" anchorCtr="1" compatLnSpc="1">
                <a:noAutofit/>
              </a:bodyPr>
              <a:lstStyle/>
              <a:p>
                <a:pPr marL="0" marR="0" lvl="0" indent="0" algn="ctr" defTabSz="514203"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404955"/>
                  </a:solidFill>
                  <a:uFillTx/>
                  <a:latin typeface="Arial"/>
                </a:endParaRPr>
              </a:p>
            </p:txBody>
          </p:sp>
          <p:sp>
            <p:nvSpPr>
              <p:cNvPr id="35" name="Bogen 91">
                <a:extLst>
                  <a:ext uri="{FF2B5EF4-FFF2-40B4-BE49-F238E27FC236}">
                    <a16:creationId xmlns:a16="http://schemas.microsoft.com/office/drawing/2014/main" id="{DD54572A-C1AB-B5AC-7CC6-7EFF567FDF94}"/>
                  </a:ext>
                </a:extLst>
              </p:cNvPr>
              <p:cNvSpPr/>
              <p:nvPr/>
            </p:nvSpPr>
            <p:spPr>
              <a:xfrm flipH="1">
                <a:off x="1139662" y="1958004"/>
                <a:ext cx="163705" cy="451466"/>
              </a:xfrm>
              <a:custGeom>
                <a:avLst/>
                <a:gdLst>
                  <a:gd name="f0" fmla="val 10800000"/>
                  <a:gd name="f1" fmla="val 5400000"/>
                  <a:gd name="f2" fmla="val 16200000"/>
                  <a:gd name="f3" fmla="val 180"/>
                  <a:gd name="f4" fmla="val w"/>
                  <a:gd name="f5" fmla="val h"/>
                  <a:gd name="f6" fmla="val ss"/>
                  <a:gd name="f7" fmla="val 0"/>
                  <a:gd name="f8" fmla="*/ 5419351 1 1725033"/>
                  <a:gd name="f9" fmla="+- 0 0 1"/>
                  <a:gd name="f10" fmla="val 179"/>
                  <a:gd name="f11" fmla="val 359"/>
                  <a:gd name="f12" fmla="+- 0 0 -269"/>
                  <a:gd name="f13" fmla="abs f4"/>
                  <a:gd name="f14" fmla="abs f5"/>
                  <a:gd name="f15" fmla="abs f6"/>
                  <a:gd name="f16" fmla="+- 0 0 f10"/>
                  <a:gd name="f17" fmla="+- 0 0 f11"/>
                  <a:gd name="f18" fmla="*/ f12 f0 1"/>
                  <a:gd name="f19" fmla="?: f13 f4 1"/>
                  <a:gd name="f20" fmla="?: f14 f5 1"/>
                  <a:gd name="f21" fmla="?: f15 f6 1"/>
                  <a:gd name="f22" fmla="*/ f16 f0 1"/>
                  <a:gd name="f23" fmla="*/ f17 f0 1"/>
                  <a:gd name="f24" fmla="*/ f18 1 f3"/>
                  <a:gd name="f25" fmla="*/ f19 1 21600"/>
                  <a:gd name="f26" fmla="*/ f20 1 21600"/>
                  <a:gd name="f27" fmla="*/ 21600 f19 1"/>
                  <a:gd name="f28" fmla="*/ 21600 f20 1"/>
                  <a:gd name="f29" fmla="*/ f22 1 f3"/>
                  <a:gd name="f30" fmla="*/ f23 1 f3"/>
                  <a:gd name="f31" fmla="+- f24 0 f1"/>
                  <a:gd name="f32" fmla="min f26 f25"/>
                  <a:gd name="f33" fmla="*/ f27 1 f21"/>
                  <a:gd name="f34" fmla="*/ f28 1 f21"/>
                  <a:gd name="f35" fmla="+- f29 0 f1"/>
                  <a:gd name="f36" fmla="+- f30 0 f1"/>
                  <a:gd name="f37" fmla="val f33"/>
                  <a:gd name="f38" fmla="val f34"/>
                  <a:gd name="f39" fmla="+- 0 0 f35"/>
                  <a:gd name="f40" fmla="+- 0 0 f36"/>
                  <a:gd name="f41" fmla="+- f38 0 f7"/>
                  <a:gd name="f42" fmla="+- f37 0 f7"/>
                  <a:gd name="f43" fmla="+- f40 0 f39"/>
                  <a:gd name="f44" fmla="+- f39 f1 0"/>
                  <a:gd name="f45" fmla="+- f40 f1 0"/>
                  <a:gd name="f46" fmla="+- 21600000 0 f39"/>
                  <a:gd name="f47" fmla="+- f1 0 f39"/>
                  <a:gd name="f48" fmla="+- 27000000 0 f39"/>
                  <a:gd name="f49" fmla="+- f0 0 f39"/>
                  <a:gd name="f50" fmla="+- 32400000 0 f39"/>
                  <a:gd name="f51" fmla="+- f2 0 f39"/>
                  <a:gd name="f52" fmla="+- 37800000 0 f39"/>
                  <a:gd name="f53" fmla="*/ f41 1 2"/>
                  <a:gd name="f54" fmla="*/ f42 1 2"/>
                  <a:gd name="f55" fmla="+- f43 21600000 0"/>
                  <a:gd name="f56" fmla="?: f47 f47 f48"/>
                  <a:gd name="f57" fmla="?: f49 f49 f50"/>
                  <a:gd name="f58" fmla="?: f51 f51 f52"/>
                  <a:gd name="f59" fmla="*/ f44 f8 1"/>
                  <a:gd name="f60" fmla="*/ f45 f8 1"/>
                  <a:gd name="f61" fmla="+- f7 f53 0"/>
                  <a:gd name="f62" fmla="+- f7 f54 0"/>
                  <a:gd name="f63" fmla="?: f43 f43 f55"/>
                  <a:gd name="f64" fmla="*/ f59 1 f0"/>
                  <a:gd name="f65" fmla="*/ f60 1 f0"/>
                  <a:gd name="f66" fmla="*/ f54 f32 1"/>
                  <a:gd name="f67" fmla="*/ f53 f32 1"/>
                  <a:gd name="f68" fmla="+- f63 0 f46"/>
                  <a:gd name="f69" fmla="+- f63 0 f56"/>
                  <a:gd name="f70" fmla="+- f63 0 f57"/>
                  <a:gd name="f71" fmla="+- f63 0 f58"/>
                  <a:gd name="f72" fmla="+- 0 0 f64"/>
                  <a:gd name="f73" fmla="+- 0 0 f65"/>
                  <a:gd name="f74" fmla="*/ f62 f32 1"/>
                  <a:gd name="f75" fmla="*/ f61 f32 1"/>
                  <a:gd name="f76" fmla="+- 0 0 f72"/>
                  <a:gd name="f77" fmla="+- 0 0 f73"/>
                  <a:gd name="f78" fmla="*/ f76 f0 1"/>
                  <a:gd name="f79" fmla="*/ f77 f0 1"/>
                  <a:gd name="f80" fmla="*/ f78 1 f8"/>
                  <a:gd name="f81" fmla="*/ f79 1 f8"/>
                  <a:gd name="f82" fmla="+- f80 0 f1"/>
                  <a:gd name="f83" fmla="+- f81 0 f1"/>
                  <a:gd name="f84" fmla="sin 1 f82"/>
                  <a:gd name="f85" fmla="cos 1 f82"/>
                  <a:gd name="f86" fmla="sin 1 f83"/>
                  <a:gd name="f87" fmla="cos 1 f83"/>
                  <a:gd name="f88" fmla="+- 0 0 f84"/>
                  <a:gd name="f89" fmla="+- 0 0 f85"/>
                  <a:gd name="f90" fmla="+- 0 0 f86"/>
                  <a:gd name="f91" fmla="+- 0 0 f87"/>
                  <a:gd name="f92" fmla="+- 0 0 f88"/>
                  <a:gd name="f93" fmla="+- 0 0 f89"/>
                  <a:gd name="f94" fmla="+- 0 0 f90"/>
                  <a:gd name="f95" fmla="+- 0 0 f91"/>
                  <a:gd name="f96" fmla="val f92"/>
                  <a:gd name="f97" fmla="val f93"/>
                  <a:gd name="f98" fmla="val f94"/>
                  <a:gd name="f99" fmla="val f95"/>
                  <a:gd name="f100" fmla="*/ f96 f54 1"/>
                  <a:gd name="f101" fmla="*/ f97 f53 1"/>
                  <a:gd name="f102" fmla="*/ f98 f54 1"/>
                  <a:gd name="f103" fmla="*/ f99 f53 1"/>
                  <a:gd name="f104" fmla="+- 0 0 f101"/>
                  <a:gd name="f105" fmla="+- 0 0 f100"/>
                  <a:gd name="f106" fmla="+- 0 0 f103"/>
                  <a:gd name="f107" fmla="+- 0 0 f102"/>
                  <a:gd name="f108" fmla="+- 0 0 f104"/>
                  <a:gd name="f109" fmla="+- 0 0 f105"/>
                  <a:gd name="f110" fmla="+- 0 0 f106"/>
                  <a:gd name="f111" fmla="+- 0 0 f107"/>
                  <a:gd name="f112" fmla="at2 f108 f109"/>
                  <a:gd name="f113" fmla="at2 f110 f111"/>
                  <a:gd name="f114" fmla="+- f112 f1 0"/>
                  <a:gd name="f115" fmla="+- f113 f1 0"/>
                  <a:gd name="f116" fmla="*/ f114 f8 1"/>
                  <a:gd name="f117" fmla="*/ f115 f8 1"/>
                  <a:gd name="f118" fmla="*/ f116 1 f0"/>
                  <a:gd name="f119" fmla="*/ f117 1 f0"/>
                  <a:gd name="f120" fmla="+- 0 0 f118"/>
                  <a:gd name="f121" fmla="+- 0 0 f119"/>
                  <a:gd name="f122" fmla="val f120"/>
                  <a:gd name="f123" fmla="val f121"/>
                  <a:gd name="f124" fmla="+- 0 0 f122"/>
                  <a:gd name="f125" fmla="+- 0 0 f123"/>
                  <a:gd name="f126" fmla="*/ f124 f0 1"/>
                  <a:gd name="f127" fmla="*/ f125 f0 1"/>
                  <a:gd name="f128" fmla="*/ f126 1 f8"/>
                  <a:gd name="f129" fmla="*/ f127 1 f8"/>
                  <a:gd name="f130" fmla="+- f128 0 f1"/>
                  <a:gd name="f131" fmla="+- f129 0 f1"/>
                  <a:gd name="f132" fmla="+- f130 f1 0"/>
                  <a:gd name="f133" fmla="+- f131 f1 0"/>
                  <a:gd name="f134" fmla="*/ f132 f8 1"/>
                  <a:gd name="f135" fmla="*/ f133 f8 1"/>
                  <a:gd name="f136" fmla="*/ f134 1 f0"/>
                  <a:gd name="f137" fmla="*/ f135 1 f0"/>
                  <a:gd name="f138" fmla="+- 0 0 f136"/>
                  <a:gd name="f139" fmla="+- 0 0 f137"/>
                  <a:gd name="f140" fmla="+- 0 0 f138"/>
                  <a:gd name="f141" fmla="+- 0 0 f139"/>
                  <a:gd name="f142" fmla="*/ f140 f0 1"/>
                  <a:gd name="f143" fmla="*/ f141 f0 1"/>
                  <a:gd name="f144" fmla="*/ f142 1 f8"/>
                  <a:gd name="f145" fmla="*/ f143 1 f8"/>
                  <a:gd name="f146" fmla="+- f144 0 f1"/>
                  <a:gd name="f147" fmla="+- f145 0 f1"/>
                  <a:gd name="f148" fmla="cos 1 f146"/>
                  <a:gd name="f149" fmla="sin 1 f146"/>
                  <a:gd name="f150" fmla="cos 1 f147"/>
                  <a:gd name="f151" fmla="sin 1 f147"/>
                  <a:gd name="f152" fmla="+- 0 0 f148"/>
                  <a:gd name="f153" fmla="+- 0 0 f149"/>
                  <a:gd name="f154" fmla="+- 0 0 f150"/>
                  <a:gd name="f155" fmla="+- 0 0 f151"/>
                  <a:gd name="f156" fmla="+- 0 0 f152"/>
                  <a:gd name="f157" fmla="+- 0 0 f153"/>
                  <a:gd name="f158" fmla="+- 0 0 f154"/>
                  <a:gd name="f159" fmla="+- 0 0 f155"/>
                  <a:gd name="f160" fmla="val f156"/>
                  <a:gd name="f161" fmla="val f157"/>
                  <a:gd name="f162" fmla="val f158"/>
                  <a:gd name="f163" fmla="val f159"/>
                  <a:gd name="f164" fmla="+- 0 0 f160"/>
                  <a:gd name="f165" fmla="+- 0 0 f161"/>
                  <a:gd name="f166" fmla="+- 0 0 f162"/>
                  <a:gd name="f167" fmla="+- 0 0 f163"/>
                  <a:gd name="f168" fmla="*/ f9 f164 1"/>
                  <a:gd name="f169" fmla="*/ f9 f165 1"/>
                  <a:gd name="f170" fmla="*/ f9 f166 1"/>
                  <a:gd name="f171" fmla="*/ f9 f167 1"/>
                  <a:gd name="f172" fmla="*/ f168 f54 1"/>
                  <a:gd name="f173" fmla="*/ f169 f53 1"/>
                  <a:gd name="f174" fmla="*/ f170 f54 1"/>
                  <a:gd name="f175" fmla="*/ f171 f53 1"/>
                  <a:gd name="f176" fmla="+- f62 f172 0"/>
                  <a:gd name="f177" fmla="+- f61 f173 0"/>
                  <a:gd name="f178" fmla="+- f62 f174 0"/>
                  <a:gd name="f179" fmla="+- f61 f175 0"/>
                  <a:gd name="f180" fmla="max f176 f178"/>
                  <a:gd name="f181" fmla="max f177 f179"/>
                  <a:gd name="f182" fmla="min f176 f178"/>
                  <a:gd name="f183" fmla="min f177 f179"/>
                  <a:gd name="f184" fmla="*/ f176 f32 1"/>
                  <a:gd name="f185" fmla="*/ f177 f32 1"/>
                  <a:gd name="f186" fmla="*/ f178 f32 1"/>
                  <a:gd name="f187" fmla="*/ f179 f32 1"/>
                  <a:gd name="f188" fmla="?: f68 f37 f180"/>
                  <a:gd name="f189" fmla="?: f69 f38 f181"/>
                  <a:gd name="f190" fmla="?: f70 f7 f182"/>
                  <a:gd name="f191" fmla="?: f71 f7 f183"/>
                  <a:gd name="f192" fmla="*/ f190 f32 1"/>
                  <a:gd name="f193" fmla="*/ f191 f32 1"/>
                  <a:gd name="f194" fmla="*/ f188 f32 1"/>
                  <a:gd name="f195" fmla="*/ f189 f32 1"/>
                </a:gdLst>
                <a:ahLst/>
                <a:cxnLst>
                  <a:cxn ang="3cd4">
                    <a:pos x="hc" y="t"/>
                  </a:cxn>
                  <a:cxn ang="0">
                    <a:pos x="r" y="vc"/>
                  </a:cxn>
                  <a:cxn ang="cd4">
                    <a:pos x="hc" y="b"/>
                  </a:cxn>
                  <a:cxn ang="cd2">
                    <a:pos x="l" y="vc"/>
                  </a:cxn>
                  <a:cxn ang="f31">
                    <a:pos x="f184" y="f185"/>
                  </a:cxn>
                  <a:cxn ang="f31">
                    <a:pos x="f74" y="f75"/>
                  </a:cxn>
                  <a:cxn ang="f31">
                    <a:pos x="f186" y="f187"/>
                  </a:cxn>
                </a:cxnLst>
                <a:rect l="f192" t="f193" r="f194" b="f195"/>
                <a:pathLst>
                  <a:path stroke="0">
                    <a:moveTo>
                      <a:pt x="f184" y="f185"/>
                    </a:moveTo>
                    <a:arcTo wR="f66" hR="f67" stAng="f39" swAng="f63"/>
                    <a:lnTo>
                      <a:pt x="f74" y="f75"/>
                    </a:lnTo>
                    <a:close/>
                  </a:path>
                  <a:path fill="none">
                    <a:moveTo>
                      <a:pt x="f184" y="f185"/>
                    </a:moveTo>
                    <a:arcTo wR="f66" hR="f67" stAng="f39" swAng="f63"/>
                  </a:path>
                </a:pathLst>
              </a:custGeom>
              <a:solidFill>
                <a:srgbClr val="5F7B8F"/>
              </a:solidFill>
              <a:ln w="12701" cap="flat">
                <a:solidFill>
                  <a:srgbClr val="FFFFFF"/>
                </a:solidFill>
                <a:prstDash val="solid"/>
                <a:miter/>
              </a:ln>
            </p:spPr>
            <p:txBody>
              <a:bodyPr vert="horz" wrap="square" lIns="91440" tIns="45720" rIns="91440" bIns="45720" anchor="ctr" anchorCtr="1" compatLnSpc="1">
                <a:noAutofit/>
              </a:bodyPr>
              <a:lstStyle/>
              <a:p>
                <a:pPr marL="0" marR="0" lvl="0" indent="0" algn="ctr" defTabSz="514203"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404955"/>
                  </a:solidFill>
                  <a:uFillTx/>
                  <a:latin typeface="Arial"/>
                </a:endParaRPr>
              </a:p>
            </p:txBody>
          </p:sp>
        </p:grpSp>
        <p:cxnSp>
          <p:nvCxnSpPr>
            <p:cNvPr id="36" name="Gerader Verbinder 70">
              <a:extLst>
                <a:ext uri="{FF2B5EF4-FFF2-40B4-BE49-F238E27FC236}">
                  <a16:creationId xmlns:a16="http://schemas.microsoft.com/office/drawing/2014/main" id="{1AFDDB9E-9B0D-9187-0809-7CAAFD1CDAA9}"/>
                </a:ext>
              </a:extLst>
            </p:cNvPr>
            <p:cNvCxnSpPr/>
            <p:nvPr/>
          </p:nvCxnSpPr>
          <p:spPr>
            <a:xfrm>
              <a:off x="1220175" y="1744254"/>
              <a:ext cx="0" cy="883539"/>
            </a:xfrm>
            <a:prstGeom prst="straightConnector1">
              <a:avLst/>
            </a:prstGeom>
            <a:noFill/>
            <a:ln w="12701" cap="rnd">
              <a:solidFill>
                <a:srgbClr val="FFFFFF"/>
              </a:solidFill>
              <a:custDash>
                <a:ds d="400000" sp="0"/>
              </a:custDash>
              <a:miter/>
            </a:ln>
          </p:spPr>
        </p:cxnSp>
      </p:grpSp>
      <p:sp>
        <p:nvSpPr>
          <p:cNvPr id="79" name="Textfeld 212">
            <a:extLst>
              <a:ext uri="{FF2B5EF4-FFF2-40B4-BE49-F238E27FC236}">
                <a16:creationId xmlns:a16="http://schemas.microsoft.com/office/drawing/2014/main" id="{D6E38B71-6BA5-3529-8347-DD819020F966}"/>
              </a:ext>
            </a:extLst>
          </p:cNvPr>
          <p:cNvSpPr txBox="1"/>
          <p:nvPr/>
        </p:nvSpPr>
        <p:spPr>
          <a:xfrm>
            <a:off x="1944822" y="2116155"/>
            <a:ext cx="1686190" cy="215441"/>
          </a:xfrm>
          <a:prstGeom prst="rect">
            <a:avLst/>
          </a:prstGeom>
          <a:noFill/>
          <a:ln cap="flat">
            <a:noFill/>
          </a:ln>
        </p:spPr>
        <p:txBody>
          <a:bodyPr vert="horz" wrap="square" lIns="0" tIns="0" rIns="0" bIns="0" anchor="ctr" anchorCtr="0" compatLnSpc="1">
            <a:spAutoFit/>
          </a:bodyPr>
          <a:lstStyle/>
          <a:p>
            <a:pPr marL="0" marR="0" lvl="0" indent="0" algn="l" defTabSz="514203"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1" i="0" u="none" strike="noStrike" kern="1200" cap="none" spc="0" baseline="0" dirty="0">
                <a:solidFill>
                  <a:srgbClr val="5F7B8F"/>
                </a:solidFill>
                <a:uFillTx/>
                <a:latin typeface="Arial"/>
                <a:ea typeface="Calibri" pitchFamily="34"/>
              </a:rPr>
              <a:t>&gt; 2300</a:t>
            </a:r>
            <a:r>
              <a:rPr lang="en-GB" sz="1400" b="0" i="0" u="none" strike="noStrike" kern="1200" cap="none" spc="0" baseline="0" dirty="0">
                <a:solidFill>
                  <a:srgbClr val="404955"/>
                </a:solidFill>
                <a:uFillTx/>
                <a:latin typeface="Arial"/>
                <a:ea typeface="Calibri" pitchFamily="34"/>
              </a:rPr>
              <a:t> </a:t>
            </a:r>
            <a:r>
              <a:rPr lang="en-GB" sz="1200" b="0" i="0" u="none" strike="noStrike" kern="1200" cap="none" spc="0" baseline="0" dirty="0">
                <a:solidFill>
                  <a:srgbClr val="404955"/>
                </a:solidFill>
                <a:uFillTx/>
                <a:latin typeface="Arial"/>
                <a:ea typeface="Calibri" pitchFamily="34"/>
              </a:rPr>
              <a:t>registered</a:t>
            </a:r>
            <a:endParaRPr lang="de-DE" sz="1100" b="0" i="0" u="none" strike="noStrike" kern="1200" cap="none" spc="0" baseline="0" dirty="0">
              <a:solidFill>
                <a:srgbClr val="404955"/>
              </a:solidFill>
              <a:uFillTx/>
              <a:latin typeface="Arial"/>
              <a:ea typeface="Calibri" pitchFamily="34"/>
            </a:endParaRPr>
          </a:p>
        </p:txBody>
      </p:sp>
      <p:sp>
        <p:nvSpPr>
          <p:cNvPr id="80" name="Textfeld 70">
            <a:extLst>
              <a:ext uri="{FF2B5EF4-FFF2-40B4-BE49-F238E27FC236}">
                <a16:creationId xmlns:a16="http://schemas.microsoft.com/office/drawing/2014/main" id="{DCADDE60-7918-4B99-FA55-16616BE14C7D}"/>
              </a:ext>
            </a:extLst>
          </p:cNvPr>
          <p:cNvSpPr txBox="1"/>
          <p:nvPr/>
        </p:nvSpPr>
        <p:spPr>
          <a:xfrm>
            <a:off x="4786227" y="2108318"/>
            <a:ext cx="534366" cy="276999"/>
          </a:xfrm>
          <a:prstGeom prst="rect">
            <a:avLst/>
          </a:prstGeom>
          <a:noFill/>
          <a:ln cap="flat">
            <a:noFill/>
          </a:ln>
        </p:spPr>
        <p:txBody>
          <a:bodyPr vert="horz" wrap="square" lIns="35999" tIns="0" rIns="35999" bIns="0" anchor="ctr" anchorCtr="0" compatLnSpc="1">
            <a:spAutoFit/>
          </a:bodyPr>
          <a:lstStyle/>
          <a:p>
            <a:pPr marL="0" marR="0" lvl="0" indent="0" algn="l" defTabSz="514203"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1" i="0" u="none" strike="noStrike" kern="1200" cap="none" spc="0" baseline="0">
                <a:solidFill>
                  <a:srgbClr val="5F7B8F"/>
                </a:solidFill>
                <a:uFillTx/>
                <a:latin typeface="Arial"/>
              </a:rPr>
              <a:t>477</a:t>
            </a:r>
            <a:endParaRPr lang="en-GB" sz="1800" b="0" i="0" u="none" strike="noStrike" kern="1200" cap="none" spc="0" baseline="0">
              <a:solidFill>
                <a:srgbClr val="404955"/>
              </a:solidFill>
              <a:uFillTx/>
              <a:latin typeface="Arial"/>
            </a:endParaRPr>
          </a:p>
        </p:txBody>
      </p:sp>
      <p:sp>
        <p:nvSpPr>
          <p:cNvPr id="81" name="Textfeld 70">
            <a:extLst>
              <a:ext uri="{FF2B5EF4-FFF2-40B4-BE49-F238E27FC236}">
                <a16:creationId xmlns:a16="http://schemas.microsoft.com/office/drawing/2014/main" id="{A4295CF7-9C90-210F-F3F3-B53E22928C0E}"/>
              </a:ext>
            </a:extLst>
          </p:cNvPr>
          <p:cNvSpPr txBox="1"/>
          <p:nvPr/>
        </p:nvSpPr>
        <p:spPr>
          <a:xfrm>
            <a:off x="4533463" y="2456670"/>
            <a:ext cx="1390491" cy="184666"/>
          </a:xfrm>
          <a:prstGeom prst="rect">
            <a:avLst/>
          </a:prstGeom>
          <a:noFill/>
          <a:ln cap="flat">
            <a:noFill/>
          </a:ln>
        </p:spPr>
        <p:txBody>
          <a:bodyPr vert="horz" wrap="square" lIns="71999" tIns="0" rIns="0" bIns="0" anchor="ctr" anchorCtr="0" compatLnSpc="1">
            <a:spAutoFit/>
          </a:bodyPr>
          <a:lstStyle/>
          <a:p>
            <a:pPr marL="0" marR="0" lvl="0" indent="0" algn="l" defTabSz="514203"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0" baseline="0">
                <a:solidFill>
                  <a:srgbClr val="404955"/>
                </a:solidFill>
                <a:uFillTx/>
                <a:latin typeface="Arial"/>
                <a:ea typeface="Calibri" pitchFamily="34"/>
              </a:rPr>
              <a:t>passed EPAC</a:t>
            </a:r>
            <a:endParaRPr lang="en-GB" sz="1200" b="0" i="0" u="none" strike="noStrike" kern="1200" cap="none" spc="0" baseline="0">
              <a:solidFill>
                <a:srgbClr val="404955"/>
              </a:solidFill>
              <a:uFillTx/>
              <a:latin typeface="Arial"/>
            </a:endParaRPr>
          </a:p>
        </p:txBody>
      </p:sp>
      <p:grpSp>
        <p:nvGrpSpPr>
          <p:cNvPr id="82" name="Gruppieren 245">
            <a:extLst>
              <a:ext uri="{FF2B5EF4-FFF2-40B4-BE49-F238E27FC236}">
                <a16:creationId xmlns:a16="http://schemas.microsoft.com/office/drawing/2014/main" id="{7D52D56C-3EF5-8A1B-C47F-4E18A621D7BF}"/>
              </a:ext>
            </a:extLst>
          </p:cNvPr>
          <p:cNvGrpSpPr/>
          <p:nvPr/>
        </p:nvGrpSpPr>
        <p:grpSpPr>
          <a:xfrm>
            <a:off x="4814200" y="1726437"/>
            <a:ext cx="355583" cy="358244"/>
            <a:chOff x="5022835" y="1557387"/>
            <a:chExt cx="355583" cy="358244"/>
          </a:xfrm>
        </p:grpSpPr>
        <p:sp>
          <p:nvSpPr>
            <p:cNvPr id="83" name="Freeform 270">
              <a:extLst>
                <a:ext uri="{FF2B5EF4-FFF2-40B4-BE49-F238E27FC236}">
                  <a16:creationId xmlns:a16="http://schemas.microsoft.com/office/drawing/2014/main" id="{DCEC195F-B830-A028-F1EB-C07F6F08F8F2}"/>
                </a:ext>
              </a:extLst>
            </p:cNvPr>
            <p:cNvSpPr/>
            <p:nvPr/>
          </p:nvSpPr>
          <p:spPr>
            <a:xfrm>
              <a:off x="5022835" y="1599953"/>
              <a:ext cx="248287" cy="315678"/>
            </a:xfrm>
            <a:custGeom>
              <a:avLst/>
              <a:gdLst>
                <a:gd name="f0" fmla="val 10800000"/>
                <a:gd name="f1" fmla="val 5400000"/>
                <a:gd name="f2" fmla="val 180"/>
                <a:gd name="f3" fmla="val w"/>
                <a:gd name="f4" fmla="val h"/>
                <a:gd name="f5" fmla="val 0"/>
                <a:gd name="f6" fmla="val 118"/>
                <a:gd name="f7" fmla="val 150"/>
                <a:gd name="f8" fmla="val 29"/>
                <a:gd name="f9" fmla="val 11"/>
                <a:gd name="f10" fmla="val 16"/>
                <a:gd name="f11" fmla="val 39"/>
                <a:gd name="f12" fmla="val 65"/>
                <a:gd name="f13" fmla="val 112"/>
                <a:gd name="f14" fmla="val 38"/>
                <a:gd name="f15" fmla="val 84"/>
                <a:gd name="f16" fmla="val 96"/>
                <a:gd name="f17" fmla="val 108"/>
                <a:gd name="f18" fmla="val 147"/>
                <a:gd name="f19" fmla="val 143"/>
                <a:gd name="f20" fmla="+- 0 0 -90"/>
                <a:gd name="f21" fmla="*/ f3 1 118"/>
                <a:gd name="f22" fmla="*/ f4 1 150"/>
                <a:gd name="f23" fmla="+- f7 0 f5"/>
                <a:gd name="f24" fmla="+- f6 0 f5"/>
                <a:gd name="f25" fmla="*/ f20 f0 1"/>
                <a:gd name="f26" fmla="*/ f24 1 118"/>
                <a:gd name="f27" fmla="*/ f23 1 150"/>
                <a:gd name="f28" fmla="*/ 29 f24 1"/>
                <a:gd name="f29" fmla="*/ 0 f23 1"/>
                <a:gd name="f30" fmla="*/ 0 f24 1"/>
                <a:gd name="f31" fmla="*/ 65 f23 1"/>
                <a:gd name="f32" fmla="*/ 84 f24 1"/>
                <a:gd name="f33" fmla="*/ 150 f23 1"/>
                <a:gd name="f34" fmla="*/ 118 f24 1"/>
                <a:gd name="f35" fmla="*/ 143 f23 1"/>
                <a:gd name="f36" fmla="*/ f25 1 f2"/>
                <a:gd name="f37" fmla="*/ f28 1 118"/>
                <a:gd name="f38" fmla="*/ f29 1 150"/>
                <a:gd name="f39" fmla="*/ f30 1 118"/>
                <a:gd name="f40" fmla="*/ f31 1 150"/>
                <a:gd name="f41" fmla="*/ f32 1 118"/>
                <a:gd name="f42" fmla="*/ f33 1 150"/>
                <a:gd name="f43" fmla="*/ f34 1 118"/>
                <a:gd name="f44" fmla="*/ f35 1 150"/>
                <a:gd name="f45" fmla="*/ 0 1 f26"/>
                <a:gd name="f46" fmla="*/ f6 1 f26"/>
                <a:gd name="f47" fmla="*/ 0 1 f27"/>
                <a:gd name="f48" fmla="*/ f7 1 f27"/>
                <a:gd name="f49" fmla="+- f36 0 f1"/>
                <a:gd name="f50" fmla="*/ f37 1 f26"/>
                <a:gd name="f51" fmla="*/ f38 1 f27"/>
                <a:gd name="f52" fmla="*/ f39 1 f26"/>
                <a:gd name="f53" fmla="*/ f40 1 f27"/>
                <a:gd name="f54" fmla="*/ f41 1 f26"/>
                <a:gd name="f55" fmla="*/ f42 1 f27"/>
                <a:gd name="f56" fmla="*/ f43 1 f26"/>
                <a:gd name="f57" fmla="*/ f44 1 f27"/>
                <a:gd name="f58" fmla="*/ f45 f21 1"/>
                <a:gd name="f59" fmla="*/ f46 f21 1"/>
                <a:gd name="f60" fmla="*/ f48 f22 1"/>
                <a:gd name="f61" fmla="*/ f47 f22 1"/>
                <a:gd name="f62" fmla="*/ f50 f21 1"/>
                <a:gd name="f63" fmla="*/ f51 f22 1"/>
                <a:gd name="f64" fmla="*/ f52 f21 1"/>
                <a:gd name="f65" fmla="*/ f53 f22 1"/>
                <a:gd name="f66" fmla="*/ f54 f21 1"/>
                <a:gd name="f67" fmla="*/ f55 f22 1"/>
                <a:gd name="f68" fmla="*/ f56 f21 1"/>
                <a:gd name="f69" fmla="*/ f57 f22 1"/>
              </a:gdLst>
              <a:ahLst/>
              <a:cxnLst>
                <a:cxn ang="3cd4">
                  <a:pos x="hc" y="t"/>
                </a:cxn>
                <a:cxn ang="0">
                  <a:pos x="r" y="vc"/>
                </a:cxn>
                <a:cxn ang="cd4">
                  <a:pos x="hc" y="b"/>
                </a:cxn>
                <a:cxn ang="cd2">
                  <a:pos x="l" y="vc"/>
                </a:cxn>
                <a:cxn ang="f49">
                  <a:pos x="f62" y="f63"/>
                </a:cxn>
                <a:cxn ang="f49">
                  <a:pos x="f64" y="f65"/>
                </a:cxn>
                <a:cxn ang="f49">
                  <a:pos x="f66" y="f67"/>
                </a:cxn>
                <a:cxn ang="f49">
                  <a:pos x="f68" y="f69"/>
                </a:cxn>
              </a:cxnLst>
              <a:rect l="f58" t="f61" r="f59" b="f60"/>
              <a:pathLst>
                <a:path w="118" h="150">
                  <a:moveTo>
                    <a:pt x="f8" y="f5"/>
                  </a:moveTo>
                  <a:cubicBezTo>
                    <a:pt x="f9" y="f10"/>
                    <a:pt x="f5" y="f11"/>
                    <a:pt x="f5" y="f12"/>
                  </a:cubicBezTo>
                  <a:cubicBezTo>
                    <a:pt x="f5" y="f13"/>
                    <a:pt x="f14" y="f7"/>
                    <a:pt x="f15" y="f7"/>
                  </a:cubicBezTo>
                  <a:cubicBezTo>
                    <a:pt x="f16" y="f7"/>
                    <a:pt x="f17" y="f18"/>
                    <a:pt x="f6" y="f19"/>
                  </a:cubicBezTo>
                </a:path>
              </a:pathLst>
            </a:custGeom>
            <a:noFill/>
            <a:ln w="15873" cap="rnd">
              <a:solidFill>
                <a:srgbClr val="5F7B8F"/>
              </a:solidFill>
              <a:prstDash val="solid"/>
              <a:round/>
            </a:ln>
          </p:spPr>
          <p:txBody>
            <a:bodyPr vert="horz" wrap="square" lIns="0" tIns="0" rIns="0" bIns="0" anchor="t" anchorCtr="0" compatLnSpc="1">
              <a:noAutofit/>
            </a:bodyPr>
            <a:lstStyle/>
            <a:p>
              <a:pPr marL="0" marR="0" lvl="0" indent="0" algn="l" defTabSz="514203"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351" b="0" i="0" u="none" strike="noStrike" kern="1200" cap="none" spc="0" baseline="0">
                <a:solidFill>
                  <a:srgbClr val="404955"/>
                </a:solidFill>
                <a:uFillTx/>
                <a:latin typeface="Arial"/>
              </a:endParaRPr>
            </a:p>
          </p:txBody>
        </p:sp>
        <p:sp>
          <p:nvSpPr>
            <p:cNvPr id="84" name="Freeform 271">
              <a:extLst>
                <a:ext uri="{FF2B5EF4-FFF2-40B4-BE49-F238E27FC236}">
                  <a16:creationId xmlns:a16="http://schemas.microsoft.com/office/drawing/2014/main" id="{55CC6CFC-200C-2AC8-7569-0ABE6D8DEB5F}"/>
                </a:ext>
              </a:extLst>
            </p:cNvPr>
            <p:cNvSpPr/>
            <p:nvPr/>
          </p:nvSpPr>
          <p:spPr>
            <a:xfrm>
              <a:off x="5130131" y="1557387"/>
              <a:ext cx="248287" cy="313904"/>
            </a:xfrm>
            <a:custGeom>
              <a:avLst/>
              <a:gdLst>
                <a:gd name="f0" fmla="val 10800000"/>
                <a:gd name="f1" fmla="val 5400000"/>
                <a:gd name="f2" fmla="val 180"/>
                <a:gd name="f3" fmla="val w"/>
                <a:gd name="f4" fmla="val h"/>
                <a:gd name="f5" fmla="val 0"/>
                <a:gd name="f6" fmla="val 118"/>
                <a:gd name="f7" fmla="val 149"/>
                <a:gd name="f8" fmla="val 89"/>
                <a:gd name="f9" fmla="val 107"/>
                <a:gd name="f10" fmla="val 134"/>
                <a:gd name="f11" fmla="val 111"/>
                <a:gd name="f12" fmla="val 85"/>
                <a:gd name="f13" fmla="val 38"/>
                <a:gd name="f14" fmla="val 80"/>
                <a:gd name="f15" fmla="val 33"/>
                <a:gd name="f16" fmla="val 22"/>
                <a:gd name="f17" fmla="val 10"/>
                <a:gd name="f18" fmla="val 2"/>
                <a:gd name="f19" fmla="val 7"/>
                <a:gd name="f20" fmla="+- 0 0 -90"/>
                <a:gd name="f21" fmla="*/ f3 1 118"/>
                <a:gd name="f22" fmla="*/ f4 1 149"/>
                <a:gd name="f23" fmla="+- f7 0 f5"/>
                <a:gd name="f24" fmla="+- f6 0 f5"/>
                <a:gd name="f25" fmla="*/ f20 f0 1"/>
                <a:gd name="f26" fmla="*/ f24 1 118"/>
                <a:gd name="f27" fmla="*/ f23 1 149"/>
                <a:gd name="f28" fmla="*/ 89 f24 1"/>
                <a:gd name="f29" fmla="*/ 149 f23 1"/>
                <a:gd name="f30" fmla="*/ 118 f24 1"/>
                <a:gd name="f31" fmla="*/ 85 f23 1"/>
                <a:gd name="f32" fmla="*/ 33 f24 1"/>
                <a:gd name="f33" fmla="*/ 0 f23 1"/>
                <a:gd name="f34" fmla="*/ 0 f24 1"/>
                <a:gd name="f35" fmla="*/ 7 f23 1"/>
                <a:gd name="f36" fmla="*/ f25 1 f2"/>
                <a:gd name="f37" fmla="*/ f28 1 118"/>
                <a:gd name="f38" fmla="*/ f29 1 149"/>
                <a:gd name="f39" fmla="*/ f30 1 118"/>
                <a:gd name="f40" fmla="*/ f31 1 149"/>
                <a:gd name="f41" fmla="*/ f32 1 118"/>
                <a:gd name="f42" fmla="*/ f33 1 149"/>
                <a:gd name="f43" fmla="*/ f34 1 118"/>
                <a:gd name="f44" fmla="*/ f35 1 149"/>
                <a:gd name="f45" fmla="*/ 0 1 f26"/>
                <a:gd name="f46" fmla="*/ f6 1 f26"/>
                <a:gd name="f47" fmla="*/ 0 1 f27"/>
                <a:gd name="f48" fmla="*/ f7 1 f27"/>
                <a:gd name="f49" fmla="+- f36 0 f1"/>
                <a:gd name="f50" fmla="*/ f37 1 f26"/>
                <a:gd name="f51" fmla="*/ f38 1 f27"/>
                <a:gd name="f52" fmla="*/ f39 1 f26"/>
                <a:gd name="f53" fmla="*/ f40 1 f27"/>
                <a:gd name="f54" fmla="*/ f41 1 f26"/>
                <a:gd name="f55" fmla="*/ f42 1 f27"/>
                <a:gd name="f56" fmla="*/ f43 1 f26"/>
                <a:gd name="f57" fmla="*/ f44 1 f27"/>
                <a:gd name="f58" fmla="*/ f45 f21 1"/>
                <a:gd name="f59" fmla="*/ f46 f21 1"/>
                <a:gd name="f60" fmla="*/ f48 f22 1"/>
                <a:gd name="f61" fmla="*/ f47 f22 1"/>
                <a:gd name="f62" fmla="*/ f50 f21 1"/>
                <a:gd name="f63" fmla="*/ f51 f22 1"/>
                <a:gd name="f64" fmla="*/ f52 f21 1"/>
                <a:gd name="f65" fmla="*/ f53 f22 1"/>
                <a:gd name="f66" fmla="*/ f54 f21 1"/>
                <a:gd name="f67" fmla="*/ f55 f22 1"/>
                <a:gd name="f68" fmla="*/ f56 f21 1"/>
                <a:gd name="f69" fmla="*/ f57 f22 1"/>
              </a:gdLst>
              <a:ahLst/>
              <a:cxnLst>
                <a:cxn ang="3cd4">
                  <a:pos x="hc" y="t"/>
                </a:cxn>
                <a:cxn ang="0">
                  <a:pos x="r" y="vc"/>
                </a:cxn>
                <a:cxn ang="cd4">
                  <a:pos x="hc" y="b"/>
                </a:cxn>
                <a:cxn ang="cd2">
                  <a:pos x="l" y="vc"/>
                </a:cxn>
                <a:cxn ang="f49">
                  <a:pos x="f62" y="f63"/>
                </a:cxn>
                <a:cxn ang="f49">
                  <a:pos x="f64" y="f65"/>
                </a:cxn>
                <a:cxn ang="f49">
                  <a:pos x="f66" y="f67"/>
                </a:cxn>
                <a:cxn ang="f49">
                  <a:pos x="f68" y="f69"/>
                </a:cxn>
              </a:cxnLst>
              <a:rect l="f58" t="f61" r="f59" b="f60"/>
              <a:pathLst>
                <a:path w="118" h="149">
                  <a:moveTo>
                    <a:pt x="f8" y="f7"/>
                  </a:moveTo>
                  <a:cubicBezTo>
                    <a:pt x="f9" y="f10"/>
                    <a:pt x="f6" y="f11"/>
                    <a:pt x="f6" y="f12"/>
                  </a:cubicBezTo>
                  <a:cubicBezTo>
                    <a:pt x="f6" y="f13"/>
                    <a:pt x="f14" y="f5"/>
                    <a:pt x="f15" y="f5"/>
                  </a:cubicBezTo>
                  <a:cubicBezTo>
                    <a:pt x="f16" y="f5"/>
                    <a:pt x="f17" y="f18"/>
                    <a:pt x="f5" y="f19"/>
                  </a:cubicBezTo>
                </a:path>
              </a:pathLst>
            </a:custGeom>
            <a:noFill/>
            <a:ln w="15873" cap="rnd">
              <a:solidFill>
                <a:srgbClr val="5F7B8F"/>
              </a:solidFill>
              <a:prstDash val="solid"/>
              <a:round/>
            </a:ln>
          </p:spPr>
          <p:txBody>
            <a:bodyPr vert="horz" wrap="square" lIns="0" tIns="0" rIns="0" bIns="0" anchor="t" anchorCtr="0" compatLnSpc="1">
              <a:noAutofit/>
            </a:bodyPr>
            <a:lstStyle/>
            <a:p>
              <a:pPr marL="0" marR="0" lvl="0" indent="0" algn="l" defTabSz="514203"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351" b="0" i="0" u="none" strike="noStrike" kern="1200" cap="none" spc="0" baseline="0">
                <a:solidFill>
                  <a:srgbClr val="404955"/>
                </a:solidFill>
                <a:uFillTx/>
                <a:latin typeface="Arial"/>
              </a:endParaRPr>
            </a:p>
          </p:txBody>
        </p:sp>
        <p:sp>
          <p:nvSpPr>
            <p:cNvPr id="85" name="Freeform 272">
              <a:extLst>
                <a:ext uri="{FF2B5EF4-FFF2-40B4-BE49-F238E27FC236}">
                  <a16:creationId xmlns:a16="http://schemas.microsoft.com/office/drawing/2014/main" id="{A4969EC1-852E-A7CB-87BD-0F1C8532640E}"/>
                </a:ext>
              </a:extLst>
            </p:cNvPr>
            <p:cNvSpPr/>
            <p:nvPr/>
          </p:nvSpPr>
          <p:spPr>
            <a:xfrm>
              <a:off x="5029044" y="1599953"/>
              <a:ext cx="56747" cy="56747"/>
            </a:xfrm>
            <a:custGeom>
              <a:avLst/>
              <a:gdLst>
                <a:gd name="f0" fmla="val 10800000"/>
                <a:gd name="f1" fmla="val 5400000"/>
                <a:gd name="f2" fmla="val 180"/>
                <a:gd name="f3" fmla="val w"/>
                <a:gd name="f4" fmla="val h"/>
                <a:gd name="f5" fmla="val 0"/>
                <a:gd name="f6" fmla="val 64"/>
                <a:gd name="f7" fmla="+- 0 0 -90"/>
                <a:gd name="f8" fmla="*/ f3 1 64"/>
                <a:gd name="f9" fmla="*/ f4 1 64"/>
                <a:gd name="f10" fmla="+- f6 0 f5"/>
                <a:gd name="f11" fmla="*/ f7 f0 1"/>
                <a:gd name="f12" fmla="*/ f10 1 64"/>
                <a:gd name="f13" fmla="*/ 0 f10 1"/>
                <a:gd name="f14" fmla="*/ 64 f10 1"/>
                <a:gd name="f15" fmla="*/ f11 1 f2"/>
                <a:gd name="f16" fmla="*/ f13 1 64"/>
                <a:gd name="f17" fmla="*/ f14 1 64"/>
                <a:gd name="f18" fmla="*/ 0 1 f12"/>
                <a:gd name="f19" fmla="*/ f6 1 f12"/>
                <a:gd name="f20" fmla="+- f15 0 f1"/>
                <a:gd name="f21" fmla="*/ f16 1 f12"/>
                <a:gd name="f22" fmla="*/ f17 1 f12"/>
                <a:gd name="f23" fmla="*/ f18 f8 1"/>
                <a:gd name="f24" fmla="*/ f19 f8 1"/>
                <a:gd name="f25" fmla="*/ f19 f9 1"/>
                <a:gd name="f26" fmla="*/ f18 f9 1"/>
                <a:gd name="f27" fmla="*/ f21 f8 1"/>
                <a:gd name="f28" fmla="*/ f21 f9 1"/>
                <a:gd name="f29" fmla="*/ f22 f8 1"/>
                <a:gd name="f30" fmla="*/ f22 f9 1"/>
              </a:gdLst>
              <a:ahLst/>
              <a:cxnLst>
                <a:cxn ang="3cd4">
                  <a:pos x="hc" y="t"/>
                </a:cxn>
                <a:cxn ang="0">
                  <a:pos x="r" y="vc"/>
                </a:cxn>
                <a:cxn ang="cd4">
                  <a:pos x="hc" y="b"/>
                </a:cxn>
                <a:cxn ang="cd2">
                  <a:pos x="l" y="vc"/>
                </a:cxn>
                <a:cxn ang="f20">
                  <a:pos x="f27" y="f28"/>
                </a:cxn>
                <a:cxn ang="f20">
                  <a:pos x="f29" y="f28"/>
                </a:cxn>
                <a:cxn ang="f20">
                  <a:pos x="f29" y="f30"/>
                </a:cxn>
              </a:cxnLst>
              <a:rect l="f23" t="f26" r="f24" b="f25"/>
              <a:pathLst>
                <a:path w="64" h="64">
                  <a:moveTo>
                    <a:pt x="f5" y="f5"/>
                  </a:moveTo>
                  <a:lnTo>
                    <a:pt x="f6" y="f5"/>
                  </a:lnTo>
                  <a:lnTo>
                    <a:pt x="f6" y="f6"/>
                  </a:lnTo>
                </a:path>
              </a:pathLst>
            </a:custGeom>
            <a:noFill/>
            <a:ln w="15873" cap="rnd">
              <a:solidFill>
                <a:srgbClr val="5F7B8F"/>
              </a:solidFill>
              <a:prstDash val="solid"/>
              <a:round/>
            </a:ln>
          </p:spPr>
          <p:txBody>
            <a:bodyPr vert="horz" wrap="square" lIns="0" tIns="0" rIns="0" bIns="0" anchor="t" anchorCtr="0" compatLnSpc="1">
              <a:noAutofit/>
            </a:bodyPr>
            <a:lstStyle/>
            <a:p>
              <a:pPr marL="0" marR="0" lvl="0" indent="0" algn="l" defTabSz="514203"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351" b="0" i="0" u="none" strike="noStrike" kern="1200" cap="none" spc="0" baseline="0">
                <a:solidFill>
                  <a:srgbClr val="404955"/>
                </a:solidFill>
                <a:uFillTx/>
                <a:latin typeface="Arial"/>
              </a:endParaRPr>
            </a:p>
          </p:txBody>
        </p:sp>
        <p:sp>
          <p:nvSpPr>
            <p:cNvPr id="86" name="Freeform 273">
              <a:extLst>
                <a:ext uri="{FF2B5EF4-FFF2-40B4-BE49-F238E27FC236}">
                  <a16:creationId xmlns:a16="http://schemas.microsoft.com/office/drawing/2014/main" id="{64F8405E-0651-8BD0-6D6D-AE952D6CBED7}"/>
                </a:ext>
              </a:extLst>
            </p:cNvPr>
            <p:cNvSpPr/>
            <p:nvPr/>
          </p:nvSpPr>
          <p:spPr>
            <a:xfrm>
              <a:off x="5315462" y="1814544"/>
              <a:ext cx="56747" cy="56747"/>
            </a:xfrm>
            <a:custGeom>
              <a:avLst/>
              <a:gdLst>
                <a:gd name="f0" fmla="val 10800000"/>
                <a:gd name="f1" fmla="val 5400000"/>
                <a:gd name="f2" fmla="val 180"/>
                <a:gd name="f3" fmla="val w"/>
                <a:gd name="f4" fmla="val h"/>
                <a:gd name="f5" fmla="val 0"/>
                <a:gd name="f6" fmla="val 64"/>
                <a:gd name="f7" fmla="+- 0 0 -90"/>
                <a:gd name="f8" fmla="*/ f3 1 64"/>
                <a:gd name="f9" fmla="*/ f4 1 64"/>
                <a:gd name="f10" fmla="+- f6 0 f5"/>
                <a:gd name="f11" fmla="*/ f7 f0 1"/>
                <a:gd name="f12" fmla="*/ f10 1 64"/>
                <a:gd name="f13" fmla="*/ 0 f10 1"/>
                <a:gd name="f14" fmla="*/ 64 f10 1"/>
                <a:gd name="f15" fmla="*/ f11 1 f2"/>
                <a:gd name="f16" fmla="*/ f13 1 64"/>
                <a:gd name="f17" fmla="*/ f14 1 64"/>
                <a:gd name="f18" fmla="*/ 0 1 f12"/>
                <a:gd name="f19" fmla="*/ f6 1 f12"/>
                <a:gd name="f20" fmla="+- f15 0 f1"/>
                <a:gd name="f21" fmla="*/ f16 1 f12"/>
                <a:gd name="f22" fmla="*/ f17 1 f12"/>
                <a:gd name="f23" fmla="*/ f18 f8 1"/>
                <a:gd name="f24" fmla="*/ f19 f8 1"/>
                <a:gd name="f25" fmla="*/ f19 f9 1"/>
                <a:gd name="f26" fmla="*/ f18 f9 1"/>
                <a:gd name="f27" fmla="*/ f21 f8 1"/>
                <a:gd name="f28" fmla="*/ f21 f9 1"/>
                <a:gd name="f29" fmla="*/ f22 f9 1"/>
                <a:gd name="f30" fmla="*/ f22 f8 1"/>
              </a:gdLst>
              <a:ahLst/>
              <a:cxnLst>
                <a:cxn ang="3cd4">
                  <a:pos x="hc" y="t"/>
                </a:cxn>
                <a:cxn ang="0">
                  <a:pos x="r" y="vc"/>
                </a:cxn>
                <a:cxn ang="cd4">
                  <a:pos x="hc" y="b"/>
                </a:cxn>
                <a:cxn ang="cd2">
                  <a:pos x="l" y="vc"/>
                </a:cxn>
                <a:cxn ang="f20">
                  <a:pos x="f27" y="f28"/>
                </a:cxn>
                <a:cxn ang="f20">
                  <a:pos x="f27" y="f29"/>
                </a:cxn>
                <a:cxn ang="f20">
                  <a:pos x="f30" y="f29"/>
                </a:cxn>
              </a:cxnLst>
              <a:rect l="f23" t="f26" r="f24" b="f25"/>
              <a:pathLst>
                <a:path w="64" h="64">
                  <a:moveTo>
                    <a:pt x="f5" y="f5"/>
                  </a:moveTo>
                  <a:lnTo>
                    <a:pt x="f5" y="f6"/>
                  </a:lnTo>
                  <a:lnTo>
                    <a:pt x="f6" y="f6"/>
                  </a:lnTo>
                </a:path>
              </a:pathLst>
            </a:custGeom>
            <a:noFill/>
            <a:ln w="15873" cap="rnd">
              <a:solidFill>
                <a:srgbClr val="5F7B8F"/>
              </a:solidFill>
              <a:prstDash val="solid"/>
              <a:round/>
            </a:ln>
          </p:spPr>
          <p:txBody>
            <a:bodyPr vert="horz" wrap="square" lIns="0" tIns="0" rIns="0" bIns="0" anchor="t" anchorCtr="0" compatLnSpc="1">
              <a:noAutofit/>
            </a:bodyPr>
            <a:lstStyle/>
            <a:p>
              <a:pPr marL="0" marR="0" lvl="0" indent="0" algn="l" defTabSz="514203"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351" b="0" i="0" u="none" strike="noStrike" kern="1200" cap="none" spc="0" baseline="0">
                <a:solidFill>
                  <a:srgbClr val="404955"/>
                </a:solidFill>
                <a:uFillTx/>
                <a:latin typeface="Arial"/>
              </a:endParaRPr>
            </a:p>
          </p:txBody>
        </p:sp>
        <p:sp>
          <p:nvSpPr>
            <p:cNvPr id="87" name="Freeform 274">
              <a:extLst>
                <a:ext uri="{FF2B5EF4-FFF2-40B4-BE49-F238E27FC236}">
                  <a16:creationId xmlns:a16="http://schemas.microsoft.com/office/drawing/2014/main" id="{4642F144-0B04-89AC-3CE9-479E4B33F907}"/>
                </a:ext>
              </a:extLst>
            </p:cNvPr>
            <p:cNvSpPr/>
            <p:nvPr/>
          </p:nvSpPr>
          <p:spPr>
            <a:xfrm>
              <a:off x="5121261" y="1644292"/>
              <a:ext cx="157834" cy="199512"/>
            </a:xfrm>
            <a:custGeom>
              <a:avLst/>
              <a:gdLst>
                <a:gd name="f0" fmla="val 10800000"/>
                <a:gd name="f1" fmla="val 5400000"/>
                <a:gd name="f2" fmla="val 180"/>
                <a:gd name="f3" fmla="val w"/>
                <a:gd name="f4" fmla="val h"/>
                <a:gd name="f5" fmla="val 0"/>
                <a:gd name="f6" fmla="val 75"/>
                <a:gd name="f7" fmla="val 95"/>
                <a:gd name="f8" fmla="val 37"/>
                <a:gd name="f9" fmla="val 79"/>
                <a:gd name="f10" fmla="val 47"/>
                <a:gd name="f11" fmla="val 10"/>
                <a:gd name="f12" fmla="val 58"/>
                <a:gd name="f13" fmla="val 17"/>
                <a:gd name="f14" fmla="+- 0 0 -90"/>
                <a:gd name="f15" fmla="*/ f3 1 75"/>
                <a:gd name="f16" fmla="*/ f4 1 95"/>
                <a:gd name="f17" fmla="+- f7 0 f5"/>
                <a:gd name="f18" fmla="+- f6 0 f5"/>
                <a:gd name="f19" fmla="*/ f14 f0 1"/>
                <a:gd name="f20" fmla="*/ f18 1 75"/>
                <a:gd name="f21" fmla="*/ f17 1 95"/>
                <a:gd name="f22" fmla="*/ 37 f18 1"/>
                <a:gd name="f23" fmla="*/ 95 f17 1"/>
                <a:gd name="f24" fmla="*/ 75 f18 1"/>
                <a:gd name="f25" fmla="*/ 47 f17 1"/>
                <a:gd name="f26" fmla="*/ 10 f17 1"/>
                <a:gd name="f27" fmla="*/ 0 f17 1"/>
                <a:gd name="f28" fmla="*/ 0 f18 1"/>
                <a:gd name="f29" fmla="*/ f19 1 f2"/>
                <a:gd name="f30" fmla="*/ f22 1 75"/>
                <a:gd name="f31" fmla="*/ f23 1 95"/>
                <a:gd name="f32" fmla="*/ f24 1 75"/>
                <a:gd name="f33" fmla="*/ f25 1 95"/>
                <a:gd name="f34" fmla="*/ f26 1 95"/>
                <a:gd name="f35" fmla="*/ f27 1 95"/>
                <a:gd name="f36" fmla="*/ f28 1 75"/>
                <a:gd name="f37" fmla="*/ 0 1 f20"/>
                <a:gd name="f38" fmla="*/ f6 1 f20"/>
                <a:gd name="f39" fmla="*/ 0 1 f21"/>
                <a:gd name="f40" fmla="*/ f7 1 f21"/>
                <a:gd name="f41" fmla="+- f29 0 f1"/>
                <a:gd name="f42" fmla="*/ f30 1 f20"/>
                <a:gd name="f43" fmla="*/ f31 1 f21"/>
                <a:gd name="f44" fmla="*/ f32 1 f20"/>
                <a:gd name="f45" fmla="*/ f33 1 f21"/>
                <a:gd name="f46" fmla="*/ f34 1 f21"/>
                <a:gd name="f47" fmla="*/ f35 1 f21"/>
                <a:gd name="f48" fmla="*/ f36 1 f20"/>
                <a:gd name="f49" fmla="*/ f37 f15 1"/>
                <a:gd name="f50" fmla="*/ f38 f15 1"/>
                <a:gd name="f51" fmla="*/ f40 f16 1"/>
                <a:gd name="f52" fmla="*/ f39 f16 1"/>
                <a:gd name="f53" fmla="*/ f42 f15 1"/>
                <a:gd name="f54" fmla="*/ f43 f16 1"/>
                <a:gd name="f55" fmla="*/ f44 f15 1"/>
                <a:gd name="f56" fmla="*/ f45 f16 1"/>
                <a:gd name="f57" fmla="*/ f46 f16 1"/>
                <a:gd name="f58" fmla="*/ f47 f16 1"/>
                <a:gd name="f59" fmla="*/ f48 f15 1"/>
              </a:gdLst>
              <a:ahLst/>
              <a:cxnLst>
                <a:cxn ang="3cd4">
                  <a:pos x="hc" y="t"/>
                </a:cxn>
                <a:cxn ang="0">
                  <a:pos x="r" y="vc"/>
                </a:cxn>
                <a:cxn ang="cd4">
                  <a:pos x="hc" y="b"/>
                </a:cxn>
                <a:cxn ang="cd2">
                  <a:pos x="l" y="vc"/>
                </a:cxn>
                <a:cxn ang="f41">
                  <a:pos x="f53" y="f54"/>
                </a:cxn>
                <a:cxn ang="f41">
                  <a:pos x="f55" y="f56"/>
                </a:cxn>
                <a:cxn ang="f41">
                  <a:pos x="f55" y="f57"/>
                </a:cxn>
                <a:cxn ang="f41">
                  <a:pos x="f53" y="f58"/>
                </a:cxn>
                <a:cxn ang="f41">
                  <a:pos x="f59" y="f57"/>
                </a:cxn>
                <a:cxn ang="f41">
                  <a:pos x="f59" y="f56"/>
                </a:cxn>
                <a:cxn ang="f41">
                  <a:pos x="f53" y="f54"/>
                </a:cxn>
              </a:cxnLst>
              <a:rect l="f49" t="f52" r="f50" b="f51"/>
              <a:pathLst>
                <a:path w="75" h="95">
                  <a:moveTo>
                    <a:pt x="f8" y="f7"/>
                  </a:moveTo>
                  <a:cubicBezTo>
                    <a:pt x="f8" y="f7"/>
                    <a:pt x="f6" y="f9"/>
                    <a:pt x="f6" y="f10"/>
                  </a:cubicBezTo>
                  <a:cubicBezTo>
                    <a:pt x="f6" y="f11"/>
                    <a:pt x="f6" y="f11"/>
                    <a:pt x="f6" y="f11"/>
                  </a:cubicBezTo>
                  <a:cubicBezTo>
                    <a:pt x="f6" y="f11"/>
                    <a:pt x="f12" y="f5"/>
                    <a:pt x="f8" y="f5"/>
                  </a:cubicBezTo>
                  <a:cubicBezTo>
                    <a:pt x="f13" y="f5"/>
                    <a:pt x="f5" y="f11"/>
                    <a:pt x="f5" y="f11"/>
                  </a:cubicBezTo>
                  <a:cubicBezTo>
                    <a:pt x="f5" y="f10"/>
                    <a:pt x="f5" y="f10"/>
                    <a:pt x="f5" y="f10"/>
                  </a:cubicBezTo>
                  <a:cubicBezTo>
                    <a:pt x="f5" y="f9"/>
                    <a:pt x="f8" y="f7"/>
                    <a:pt x="f8" y="f7"/>
                  </a:cubicBezTo>
                  <a:close/>
                </a:path>
              </a:pathLst>
            </a:custGeom>
            <a:noFill/>
            <a:ln w="15873" cap="flat">
              <a:solidFill>
                <a:srgbClr val="5F7B8F"/>
              </a:solidFill>
              <a:prstDash val="solid"/>
              <a:round/>
            </a:ln>
          </p:spPr>
          <p:txBody>
            <a:bodyPr vert="horz" wrap="square" lIns="0" tIns="0" rIns="0" bIns="0" anchor="t" anchorCtr="0" compatLnSpc="1">
              <a:noAutofit/>
            </a:bodyPr>
            <a:lstStyle/>
            <a:p>
              <a:pPr marL="0" marR="0" lvl="0" indent="0" algn="l" defTabSz="514203"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351" b="0" i="0" u="none" strike="noStrike" kern="1200" cap="none" spc="0" baseline="0">
                <a:solidFill>
                  <a:srgbClr val="404955"/>
                </a:solidFill>
                <a:uFillTx/>
                <a:latin typeface="Arial"/>
              </a:endParaRPr>
            </a:p>
          </p:txBody>
        </p:sp>
        <p:sp>
          <p:nvSpPr>
            <p:cNvPr id="88" name="Freeform 275">
              <a:extLst>
                <a:ext uri="{FF2B5EF4-FFF2-40B4-BE49-F238E27FC236}">
                  <a16:creationId xmlns:a16="http://schemas.microsoft.com/office/drawing/2014/main" id="{1EDEB146-5BCA-5E41-2A7D-05890A6E1B27}"/>
                </a:ext>
              </a:extLst>
            </p:cNvPr>
            <p:cNvSpPr/>
            <p:nvPr/>
          </p:nvSpPr>
          <p:spPr>
            <a:xfrm>
              <a:off x="5157618" y="1715231"/>
              <a:ext cx="86008" cy="56747"/>
            </a:xfrm>
            <a:custGeom>
              <a:avLst/>
              <a:gdLst>
                <a:gd name="f0" fmla="val 10800000"/>
                <a:gd name="f1" fmla="val 5400000"/>
                <a:gd name="f2" fmla="val 180"/>
                <a:gd name="f3" fmla="val w"/>
                <a:gd name="f4" fmla="val h"/>
                <a:gd name="f5" fmla="val 0"/>
                <a:gd name="f6" fmla="val 97"/>
                <a:gd name="f7" fmla="val 64"/>
                <a:gd name="f8" fmla="val 31"/>
                <a:gd name="f9" fmla="val 33"/>
                <a:gd name="f10" fmla="+- 0 0 -90"/>
                <a:gd name="f11" fmla="*/ f3 1 97"/>
                <a:gd name="f12" fmla="*/ f4 1 64"/>
                <a:gd name="f13" fmla="+- f7 0 f5"/>
                <a:gd name="f14" fmla="+- f6 0 f5"/>
                <a:gd name="f15" fmla="*/ f10 f0 1"/>
                <a:gd name="f16" fmla="*/ f14 1 97"/>
                <a:gd name="f17" fmla="*/ f13 1 64"/>
                <a:gd name="f18" fmla="*/ 97 f14 1"/>
                <a:gd name="f19" fmla="*/ 0 f13 1"/>
                <a:gd name="f20" fmla="*/ 64 f14 1"/>
                <a:gd name="f21" fmla="*/ 31 f13 1"/>
                <a:gd name="f22" fmla="*/ 33 f14 1"/>
                <a:gd name="f23" fmla="*/ 64 f13 1"/>
                <a:gd name="f24" fmla="*/ 0 f14 1"/>
                <a:gd name="f25" fmla="*/ f15 1 f2"/>
                <a:gd name="f26" fmla="*/ f18 1 97"/>
                <a:gd name="f27" fmla="*/ f19 1 64"/>
                <a:gd name="f28" fmla="*/ f20 1 97"/>
                <a:gd name="f29" fmla="*/ f21 1 64"/>
                <a:gd name="f30" fmla="*/ f22 1 97"/>
                <a:gd name="f31" fmla="*/ f23 1 64"/>
                <a:gd name="f32" fmla="*/ f24 1 97"/>
                <a:gd name="f33" fmla="*/ 0 1 f16"/>
                <a:gd name="f34" fmla="*/ f6 1 f16"/>
                <a:gd name="f35" fmla="*/ 0 1 f17"/>
                <a:gd name="f36" fmla="*/ f7 1 f17"/>
                <a:gd name="f37" fmla="+- f25 0 f1"/>
                <a:gd name="f38" fmla="*/ f26 1 f16"/>
                <a:gd name="f39" fmla="*/ f27 1 f17"/>
                <a:gd name="f40" fmla="*/ f28 1 f16"/>
                <a:gd name="f41" fmla="*/ f29 1 f17"/>
                <a:gd name="f42" fmla="*/ f30 1 f16"/>
                <a:gd name="f43" fmla="*/ f31 1 f17"/>
                <a:gd name="f44" fmla="*/ f32 1 f16"/>
                <a:gd name="f45" fmla="*/ f33 f11 1"/>
                <a:gd name="f46" fmla="*/ f34 f11 1"/>
                <a:gd name="f47" fmla="*/ f36 f12 1"/>
                <a:gd name="f48" fmla="*/ f35 f12 1"/>
                <a:gd name="f49" fmla="*/ f38 f11 1"/>
                <a:gd name="f50" fmla="*/ f39 f12 1"/>
                <a:gd name="f51" fmla="*/ f40 f11 1"/>
                <a:gd name="f52" fmla="*/ f41 f12 1"/>
                <a:gd name="f53" fmla="*/ f42 f11 1"/>
                <a:gd name="f54" fmla="*/ f43 f12 1"/>
                <a:gd name="f55" fmla="*/ f44 f11 1"/>
              </a:gdLst>
              <a:ahLst/>
              <a:cxnLst>
                <a:cxn ang="3cd4">
                  <a:pos x="hc" y="t"/>
                </a:cxn>
                <a:cxn ang="0">
                  <a:pos x="r" y="vc"/>
                </a:cxn>
                <a:cxn ang="cd4">
                  <a:pos x="hc" y="b"/>
                </a:cxn>
                <a:cxn ang="cd2">
                  <a:pos x="l" y="vc"/>
                </a:cxn>
                <a:cxn ang="f37">
                  <a:pos x="f49" y="f50"/>
                </a:cxn>
                <a:cxn ang="f37">
                  <a:pos x="f51" y="f52"/>
                </a:cxn>
                <a:cxn ang="f37">
                  <a:pos x="f53" y="f54"/>
                </a:cxn>
                <a:cxn ang="f37">
                  <a:pos x="f55" y="f52"/>
                </a:cxn>
              </a:cxnLst>
              <a:rect l="f45" t="f48" r="f46" b="f47"/>
              <a:pathLst>
                <a:path w="97" h="64">
                  <a:moveTo>
                    <a:pt x="f6" y="f5"/>
                  </a:moveTo>
                  <a:lnTo>
                    <a:pt x="f7" y="f8"/>
                  </a:lnTo>
                  <a:lnTo>
                    <a:pt x="f9" y="f7"/>
                  </a:lnTo>
                  <a:lnTo>
                    <a:pt x="f5" y="f8"/>
                  </a:lnTo>
                </a:path>
              </a:pathLst>
            </a:custGeom>
            <a:noFill/>
            <a:ln w="15873" cap="rnd">
              <a:solidFill>
                <a:srgbClr val="5F7B8F"/>
              </a:solidFill>
              <a:prstDash val="solid"/>
              <a:round/>
            </a:ln>
          </p:spPr>
          <p:txBody>
            <a:bodyPr vert="horz" wrap="square" lIns="0" tIns="0" rIns="0" bIns="0" anchor="t" anchorCtr="0" compatLnSpc="1">
              <a:noAutofit/>
            </a:bodyPr>
            <a:lstStyle/>
            <a:p>
              <a:pPr marL="0" marR="0" lvl="0" indent="0" algn="l" defTabSz="514203"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de-DE" sz="1351" b="0" i="0" u="none" strike="noStrike" kern="1200" cap="none" spc="0" baseline="0">
                <a:solidFill>
                  <a:srgbClr val="404955"/>
                </a:solidFill>
                <a:uFillTx/>
                <a:latin typeface="Arial"/>
              </a:endParaRPr>
            </a:p>
          </p:txBody>
        </p:sp>
      </p:grpSp>
      <p:graphicFrame>
        <p:nvGraphicFramePr>
          <p:cNvPr id="89" name="Diagramm 253">
            <a:extLst>
              <a:ext uri="{FF2B5EF4-FFF2-40B4-BE49-F238E27FC236}">
                <a16:creationId xmlns:a16="http://schemas.microsoft.com/office/drawing/2014/main" id="{FA16AB82-AC61-268D-848D-59B94690ED04}"/>
              </a:ext>
            </a:extLst>
          </p:cNvPr>
          <p:cNvGraphicFramePr/>
          <p:nvPr>
            <p:extLst>
              <p:ext uri="{D42A27DB-BD31-4B8C-83A1-F6EECF244321}">
                <p14:modId xmlns:p14="http://schemas.microsoft.com/office/powerpoint/2010/main" val="3048159603"/>
              </p:ext>
            </p:extLst>
          </p:nvPr>
        </p:nvGraphicFramePr>
        <p:xfrm>
          <a:off x="1905349" y="3543379"/>
          <a:ext cx="1040258" cy="981889"/>
        </p:xfrm>
        <a:graphic>
          <a:graphicData uri="http://schemas.openxmlformats.org/drawingml/2006/chart">
            <c:chart xmlns:c="http://schemas.openxmlformats.org/drawingml/2006/chart" xmlns:r="http://schemas.openxmlformats.org/officeDocument/2006/relationships" r:id="rId3"/>
          </a:graphicData>
        </a:graphic>
      </p:graphicFrame>
      <p:sp>
        <p:nvSpPr>
          <p:cNvPr id="90" name="Textfeld 70">
            <a:extLst>
              <a:ext uri="{FF2B5EF4-FFF2-40B4-BE49-F238E27FC236}">
                <a16:creationId xmlns:a16="http://schemas.microsoft.com/office/drawing/2014/main" id="{94DFBDD5-BA8C-17DE-7E2F-AD96D822C9D2}"/>
              </a:ext>
            </a:extLst>
          </p:cNvPr>
          <p:cNvSpPr txBox="1"/>
          <p:nvPr/>
        </p:nvSpPr>
        <p:spPr>
          <a:xfrm>
            <a:off x="1100240" y="3543378"/>
            <a:ext cx="483068" cy="392542"/>
          </a:xfrm>
          <a:prstGeom prst="rect">
            <a:avLst/>
          </a:prstGeom>
          <a:noFill/>
          <a:ln cap="flat">
            <a:noFill/>
          </a:ln>
        </p:spPr>
        <p:txBody>
          <a:bodyPr vert="horz" wrap="square" lIns="35999" tIns="0" rIns="35999" bIns="0" anchor="ctr" anchorCtr="0" compatLnSpc="1">
            <a:spAutoFit/>
          </a:bodyPr>
          <a:lstStyle/>
          <a:p>
            <a:pPr marL="0" marR="0" lvl="0" indent="0" algn="l" defTabSz="514203"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351" b="1" i="0" u="none" strike="noStrike" kern="1200" cap="none" spc="0" baseline="0">
                <a:solidFill>
                  <a:schemeClr val="accent2"/>
                </a:solidFill>
                <a:uFillTx/>
                <a:latin typeface="Arial"/>
              </a:rPr>
              <a:t>17%</a:t>
            </a:r>
            <a:br>
              <a:rPr lang="en-GB" sz="1400" b="1" i="0" u="none" strike="noStrike" kern="1200" cap="none" spc="0" baseline="0">
                <a:solidFill>
                  <a:srgbClr val="5F7B8F"/>
                </a:solidFill>
                <a:uFillTx/>
                <a:latin typeface="Arial"/>
              </a:rPr>
            </a:br>
            <a:r>
              <a:rPr lang="en-GB" sz="1200" b="0" i="0" u="none" strike="noStrike" kern="1200" cap="none" spc="0" baseline="0">
                <a:solidFill>
                  <a:srgbClr val="404955"/>
                </a:solidFill>
                <a:uFillTx/>
                <a:latin typeface="Arial"/>
              </a:rPr>
              <a:t>male</a:t>
            </a:r>
            <a:endParaRPr lang="en-GB" sz="1400" b="0" i="0" u="none" strike="noStrike" kern="1200" cap="none" spc="0" baseline="0">
              <a:solidFill>
                <a:srgbClr val="404955"/>
              </a:solidFill>
              <a:uFillTx/>
              <a:latin typeface="Arial"/>
            </a:endParaRPr>
          </a:p>
        </p:txBody>
      </p:sp>
      <p:sp>
        <p:nvSpPr>
          <p:cNvPr id="91" name="Textfeld 70">
            <a:extLst>
              <a:ext uri="{FF2B5EF4-FFF2-40B4-BE49-F238E27FC236}">
                <a16:creationId xmlns:a16="http://schemas.microsoft.com/office/drawing/2014/main" id="{9333CF95-A2E7-684F-C847-47C695208554}"/>
              </a:ext>
            </a:extLst>
          </p:cNvPr>
          <p:cNvSpPr txBox="1"/>
          <p:nvPr/>
        </p:nvSpPr>
        <p:spPr>
          <a:xfrm>
            <a:off x="3214615" y="4127877"/>
            <a:ext cx="532766" cy="392542"/>
          </a:xfrm>
          <a:prstGeom prst="rect">
            <a:avLst/>
          </a:prstGeom>
          <a:noFill/>
          <a:ln cap="flat">
            <a:noFill/>
          </a:ln>
        </p:spPr>
        <p:txBody>
          <a:bodyPr vert="horz" wrap="square" lIns="35999" tIns="0" rIns="35999" bIns="0" anchor="ctr" anchorCtr="0" compatLnSpc="1">
            <a:spAutoFit/>
          </a:bodyPr>
          <a:lstStyle/>
          <a:p>
            <a:pPr marL="0" marR="0" lvl="0" indent="0" algn="r" defTabSz="514203"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351" b="1" i="0" u="none" strike="noStrike" kern="1200" cap="none" spc="0" baseline="0">
                <a:solidFill>
                  <a:srgbClr val="5F7B8F"/>
                </a:solidFill>
                <a:uFillTx/>
                <a:latin typeface="Arial"/>
              </a:rPr>
              <a:t>83%</a:t>
            </a:r>
            <a:br>
              <a:rPr lang="en-GB" sz="1400" b="0" i="0" u="none" strike="noStrike" kern="1200" cap="none" spc="0" baseline="0">
                <a:solidFill>
                  <a:srgbClr val="5F7B8F"/>
                </a:solidFill>
                <a:uFillTx/>
                <a:latin typeface="Arial"/>
              </a:rPr>
            </a:br>
            <a:r>
              <a:rPr lang="en-GB" sz="1200" b="0" i="0" u="none" strike="noStrike" kern="1200" cap="none" spc="0" baseline="0">
                <a:solidFill>
                  <a:srgbClr val="404955"/>
                </a:solidFill>
                <a:uFillTx/>
                <a:latin typeface="Arial"/>
              </a:rPr>
              <a:t>female</a:t>
            </a:r>
            <a:endParaRPr lang="en-GB" sz="1400" b="0" i="0" u="none" strike="noStrike" kern="1200" cap="none" spc="0" baseline="0">
              <a:solidFill>
                <a:srgbClr val="404955"/>
              </a:solidFill>
              <a:uFillTx/>
              <a:latin typeface="Arial"/>
            </a:endParaRPr>
          </a:p>
        </p:txBody>
      </p:sp>
      <p:grpSp>
        <p:nvGrpSpPr>
          <p:cNvPr id="92" name="Gruppieren 256">
            <a:extLst>
              <a:ext uri="{FF2B5EF4-FFF2-40B4-BE49-F238E27FC236}">
                <a16:creationId xmlns:a16="http://schemas.microsoft.com/office/drawing/2014/main" id="{56C35401-7B08-81F9-9ABB-9F1C4C414805}"/>
              </a:ext>
            </a:extLst>
          </p:cNvPr>
          <p:cNvGrpSpPr/>
          <p:nvPr/>
        </p:nvGrpSpPr>
        <p:grpSpPr>
          <a:xfrm>
            <a:off x="3310634" y="3579783"/>
            <a:ext cx="320378" cy="384661"/>
            <a:chOff x="1096713" y="3894383"/>
            <a:chExt cx="320378" cy="384661"/>
          </a:xfrm>
        </p:grpSpPr>
        <p:sp>
          <p:nvSpPr>
            <p:cNvPr id="93" name="Freihandform: Form 257">
              <a:extLst>
                <a:ext uri="{FF2B5EF4-FFF2-40B4-BE49-F238E27FC236}">
                  <a16:creationId xmlns:a16="http://schemas.microsoft.com/office/drawing/2014/main" id="{6CFCED48-23E1-8B16-F907-7C9BA3BF20CB}"/>
                </a:ext>
              </a:extLst>
            </p:cNvPr>
            <p:cNvSpPr/>
            <p:nvPr/>
          </p:nvSpPr>
          <p:spPr>
            <a:xfrm>
              <a:off x="1237933" y="4162650"/>
              <a:ext cx="179158" cy="116384"/>
            </a:xfrm>
            <a:custGeom>
              <a:avLst/>
              <a:gdLst>
                <a:gd name="f0" fmla="val 10800000"/>
                <a:gd name="f1" fmla="val 5400000"/>
                <a:gd name="f2" fmla="val 180"/>
                <a:gd name="f3" fmla="val w"/>
                <a:gd name="f4" fmla="val h"/>
                <a:gd name="f5" fmla="val 0"/>
                <a:gd name="f6" fmla="val 624761"/>
                <a:gd name="f7" fmla="val 405878"/>
                <a:gd name="f8" fmla="val 313460"/>
                <a:gd name="f9" fmla="val 368876"/>
                <a:gd name="f10" fmla="val 24580"/>
                <a:gd name="f11" fmla="val 432872"/>
                <a:gd name="f12" fmla="val 53850"/>
                <a:gd name="f13" fmla="val 493594"/>
                <a:gd name="f14" fmla="val 85203"/>
                <a:gd name="f15" fmla="val 541219"/>
                <a:gd name="f16" fmla="val 124890"/>
                <a:gd name="f17" fmla="val 594401"/>
                <a:gd name="f18" fmla="val 201885"/>
                <a:gd name="f19" fmla="val 635675"/>
                <a:gd name="f20" fmla="val 286021"/>
                <a:gd name="f21" fmla="val 622182"/>
                <a:gd name="f22" fmla="val 157881"/>
                <a:gd name="f23" fmla="val 197691"/>
                <a:gd name="f24" fmla="+- 0 0 -90"/>
                <a:gd name="f25" fmla="*/ f3 1 624761"/>
                <a:gd name="f26" fmla="*/ f4 1 405878"/>
                <a:gd name="f27" fmla="+- f7 0 f5"/>
                <a:gd name="f28" fmla="+- f6 0 f5"/>
                <a:gd name="f29" fmla="*/ f24 f0 1"/>
                <a:gd name="f30" fmla="*/ f28 1 624761"/>
                <a:gd name="f31" fmla="*/ f27 1 405878"/>
                <a:gd name="f32" fmla="*/ 313460 f28 1"/>
                <a:gd name="f33" fmla="*/ 0 f27 1"/>
                <a:gd name="f34" fmla="*/ 368876 f28 1"/>
                <a:gd name="f35" fmla="*/ 24580 f27 1"/>
                <a:gd name="f36" fmla="*/ 541219 f28 1"/>
                <a:gd name="f37" fmla="*/ 124890 f27 1"/>
                <a:gd name="f38" fmla="*/ 622182 f28 1"/>
                <a:gd name="f39" fmla="*/ 405878 f27 1"/>
                <a:gd name="f40" fmla="*/ 0 f28 1"/>
                <a:gd name="f41" fmla="*/ 157881 f28 1"/>
                <a:gd name="f42" fmla="*/ 197691 f27 1"/>
                <a:gd name="f43" fmla="*/ f29 1 f2"/>
                <a:gd name="f44" fmla="*/ f32 1 624761"/>
                <a:gd name="f45" fmla="*/ f33 1 405878"/>
                <a:gd name="f46" fmla="*/ f34 1 624761"/>
                <a:gd name="f47" fmla="*/ f35 1 405878"/>
                <a:gd name="f48" fmla="*/ f36 1 624761"/>
                <a:gd name="f49" fmla="*/ f37 1 405878"/>
                <a:gd name="f50" fmla="*/ f38 1 624761"/>
                <a:gd name="f51" fmla="*/ f39 1 405878"/>
                <a:gd name="f52" fmla="*/ f40 1 624761"/>
                <a:gd name="f53" fmla="*/ f41 1 624761"/>
                <a:gd name="f54" fmla="*/ f42 1 405878"/>
                <a:gd name="f55" fmla="*/ f5 1 f30"/>
                <a:gd name="f56" fmla="*/ f6 1 f30"/>
                <a:gd name="f57" fmla="*/ f5 1 f31"/>
                <a:gd name="f58" fmla="*/ f7 1 f31"/>
                <a:gd name="f59" fmla="+- f43 0 f1"/>
                <a:gd name="f60" fmla="*/ f44 1 f30"/>
                <a:gd name="f61" fmla="*/ f45 1 f31"/>
                <a:gd name="f62" fmla="*/ f46 1 f30"/>
                <a:gd name="f63" fmla="*/ f47 1 f31"/>
                <a:gd name="f64" fmla="*/ f48 1 f30"/>
                <a:gd name="f65" fmla="*/ f49 1 f31"/>
                <a:gd name="f66" fmla="*/ f50 1 f30"/>
                <a:gd name="f67" fmla="*/ f51 1 f31"/>
                <a:gd name="f68" fmla="*/ f52 1 f30"/>
                <a:gd name="f69" fmla="*/ f53 1 f30"/>
                <a:gd name="f70" fmla="*/ f54 1 f31"/>
                <a:gd name="f71" fmla="*/ f55 f25 1"/>
                <a:gd name="f72" fmla="*/ f56 f25 1"/>
                <a:gd name="f73" fmla="*/ f58 f26 1"/>
                <a:gd name="f74" fmla="*/ f57 f26 1"/>
                <a:gd name="f75" fmla="*/ f60 f25 1"/>
                <a:gd name="f76" fmla="*/ f61 f26 1"/>
                <a:gd name="f77" fmla="*/ f62 f25 1"/>
                <a:gd name="f78" fmla="*/ f63 f26 1"/>
                <a:gd name="f79" fmla="*/ f64 f25 1"/>
                <a:gd name="f80" fmla="*/ f65 f26 1"/>
                <a:gd name="f81" fmla="*/ f66 f25 1"/>
                <a:gd name="f82" fmla="*/ f67 f26 1"/>
                <a:gd name="f83" fmla="*/ f68 f25 1"/>
                <a:gd name="f84" fmla="*/ f69 f25 1"/>
                <a:gd name="f85" fmla="*/ f70 f26 1"/>
              </a:gdLst>
              <a:ahLst/>
              <a:cxnLst>
                <a:cxn ang="3cd4">
                  <a:pos x="hc" y="t"/>
                </a:cxn>
                <a:cxn ang="0">
                  <a:pos x="r" y="vc"/>
                </a:cxn>
                <a:cxn ang="cd4">
                  <a:pos x="hc" y="b"/>
                </a:cxn>
                <a:cxn ang="cd2">
                  <a:pos x="l" y="vc"/>
                </a:cxn>
                <a:cxn ang="f59">
                  <a:pos x="f75" y="f76"/>
                </a:cxn>
                <a:cxn ang="f59">
                  <a:pos x="f77" y="f78"/>
                </a:cxn>
                <a:cxn ang="f59">
                  <a:pos x="f79" y="f80"/>
                </a:cxn>
                <a:cxn ang="f59">
                  <a:pos x="f81" y="f82"/>
                </a:cxn>
                <a:cxn ang="f59">
                  <a:pos x="f83" y="f82"/>
                </a:cxn>
                <a:cxn ang="f59">
                  <a:pos x="f84" y="f85"/>
                </a:cxn>
              </a:cxnLst>
              <a:rect l="f71" t="f74" r="f72" b="f73"/>
              <a:pathLst>
                <a:path w="624761" h="405878">
                  <a:moveTo>
                    <a:pt x="f8" y="f5"/>
                  </a:moveTo>
                  <a:lnTo>
                    <a:pt x="f9" y="f10"/>
                  </a:lnTo>
                  <a:cubicBezTo>
                    <a:pt x="f11" y="f12"/>
                    <a:pt x="f13" y="f14"/>
                    <a:pt x="f15" y="f16"/>
                  </a:cubicBezTo>
                  <a:cubicBezTo>
                    <a:pt x="f17" y="f18"/>
                    <a:pt x="f19" y="f20"/>
                    <a:pt x="f21" y="f7"/>
                  </a:cubicBezTo>
                  <a:lnTo>
                    <a:pt x="f5" y="f7"/>
                  </a:lnTo>
                  <a:lnTo>
                    <a:pt x="f22" y="f23"/>
                  </a:lnTo>
                  <a:close/>
                </a:path>
              </a:pathLst>
            </a:custGeom>
            <a:noFill/>
            <a:ln w="15873" cap="flat">
              <a:solidFill>
                <a:srgbClr val="5F7B8F"/>
              </a:solidFill>
              <a:prstDash val="solid"/>
              <a:miter/>
            </a:ln>
          </p:spPr>
          <p:txBody>
            <a:bodyPr vert="horz" wrap="square" lIns="91440" tIns="45720" rIns="91440" bIns="45720" anchor="ctr" anchorCtr="1" compatLnSpc="1">
              <a:noAutofit/>
            </a:bodyPr>
            <a:lstStyle/>
            <a:p>
              <a:pPr marL="0" marR="0" lvl="0" indent="0" algn="ctr" defTabSz="685598"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404955"/>
                </a:solidFill>
                <a:uFillTx/>
                <a:latin typeface="Arial"/>
              </a:endParaRPr>
            </a:p>
          </p:txBody>
        </p:sp>
        <p:sp>
          <p:nvSpPr>
            <p:cNvPr id="94" name="Freihandform: Form 258">
              <a:extLst>
                <a:ext uri="{FF2B5EF4-FFF2-40B4-BE49-F238E27FC236}">
                  <a16:creationId xmlns:a16="http://schemas.microsoft.com/office/drawing/2014/main" id="{F2AA810B-B047-CAC3-0CFC-A899FBB33F5C}"/>
                </a:ext>
              </a:extLst>
            </p:cNvPr>
            <p:cNvSpPr/>
            <p:nvPr/>
          </p:nvSpPr>
          <p:spPr>
            <a:xfrm>
              <a:off x="1096713" y="4158179"/>
              <a:ext cx="189655" cy="120865"/>
            </a:xfrm>
            <a:custGeom>
              <a:avLst/>
              <a:gdLst>
                <a:gd name="f0" fmla="val 10800000"/>
                <a:gd name="f1" fmla="val 5400000"/>
                <a:gd name="f2" fmla="val 180"/>
                <a:gd name="f3" fmla="val w"/>
                <a:gd name="f4" fmla="val h"/>
                <a:gd name="f5" fmla="val 0"/>
                <a:gd name="f6" fmla="val 661384"/>
                <a:gd name="f7" fmla="val 414150"/>
                <a:gd name="f8" fmla="val 316801"/>
                <a:gd name="f9" fmla="val 372770"/>
                <a:gd name="f10" fmla="val 67268"/>
                <a:gd name="f11" fmla="val 577427"/>
                <a:gd name="f12" fmla="val 317739"/>
                <a:gd name="f13" fmla="val 579245"/>
                <a:gd name="f14" fmla="val 315429"/>
                <a:gd name="f15" fmla="val 981"/>
                <a:gd name="f16" fmla="+- 0 0 8544"/>
                <a:gd name="f17" fmla="val 313344"/>
                <a:gd name="f18" fmla="val 53370"/>
                <a:gd name="f19" fmla="val 148243"/>
                <a:gd name="f20" fmla="val 98613"/>
                <a:gd name="f21" fmla="val 118874"/>
                <a:gd name="f22" fmla="+- 0 0 -90"/>
                <a:gd name="f23" fmla="*/ f3 1 661384"/>
                <a:gd name="f24" fmla="*/ f4 1 414150"/>
                <a:gd name="f25" fmla="+- f7 0 f5"/>
                <a:gd name="f26" fmla="+- f6 0 f5"/>
                <a:gd name="f27" fmla="*/ f22 f0 1"/>
                <a:gd name="f28" fmla="*/ f26 1 661384"/>
                <a:gd name="f29" fmla="*/ f25 1 414150"/>
                <a:gd name="f30" fmla="*/ 316801 f26 1"/>
                <a:gd name="f31" fmla="*/ 0 f25 1"/>
                <a:gd name="f32" fmla="*/ 372770 f26 1"/>
                <a:gd name="f33" fmla="*/ 67268 f25 1"/>
                <a:gd name="f34" fmla="*/ 577427 f26 1"/>
                <a:gd name="f35" fmla="*/ 317739 f25 1"/>
                <a:gd name="f36" fmla="*/ 579245 f26 1"/>
                <a:gd name="f37" fmla="*/ 315429 f25 1"/>
                <a:gd name="f38" fmla="*/ 661384 f26 1"/>
                <a:gd name="f39" fmla="*/ 414150 f25 1"/>
                <a:gd name="f40" fmla="*/ 981 f26 1"/>
                <a:gd name="f41" fmla="*/ 98613 f26 1"/>
                <a:gd name="f42" fmla="*/ 118874 f25 1"/>
                <a:gd name="f43" fmla="*/ f27 1 f2"/>
                <a:gd name="f44" fmla="*/ f30 1 661384"/>
                <a:gd name="f45" fmla="*/ f31 1 414150"/>
                <a:gd name="f46" fmla="*/ f32 1 661384"/>
                <a:gd name="f47" fmla="*/ f33 1 414150"/>
                <a:gd name="f48" fmla="*/ f34 1 661384"/>
                <a:gd name="f49" fmla="*/ f35 1 414150"/>
                <a:gd name="f50" fmla="*/ f36 1 661384"/>
                <a:gd name="f51" fmla="*/ f37 1 414150"/>
                <a:gd name="f52" fmla="*/ f38 1 661384"/>
                <a:gd name="f53" fmla="*/ f39 1 414150"/>
                <a:gd name="f54" fmla="*/ f40 1 661384"/>
                <a:gd name="f55" fmla="*/ f41 1 661384"/>
                <a:gd name="f56" fmla="*/ f42 1 414150"/>
                <a:gd name="f57" fmla="*/ f5 1 f28"/>
                <a:gd name="f58" fmla="*/ f6 1 f28"/>
                <a:gd name="f59" fmla="*/ f5 1 f29"/>
                <a:gd name="f60" fmla="*/ f7 1 f29"/>
                <a:gd name="f61" fmla="+- f43 0 f1"/>
                <a:gd name="f62" fmla="*/ f44 1 f28"/>
                <a:gd name="f63" fmla="*/ f45 1 f29"/>
                <a:gd name="f64" fmla="*/ f46 1 f28"/>
                <a:gd name="f65" fmla="*/ f47 1 f29"/>
                <a:gd name="f66" fmla="*/ f48 1 f28"/>
                <a:gd name="f67" fmla="*/ f49 1 f29"/>
                <a:gd name="f68" fmla="*/ f50 1 f28"/>
                <a:gd name="f69" fmla="*/ f51 1 f29"/>
                <a:gd name="f70" fmla="*/ f52 1 f28"/>
                <a:gd name="f71" fmla="*/ f53 1 f29"/>
                <a:gd name="f72" fmla="*/ f54 1 f28"/>
                <a:gd name="f73" fmla="*/ f55 1 f28"/>
                <a:gd name="f74" fmla="*/ f56 1 f29"/>
                <a:gd name="f75" fmla="*/ f57 f23 1"/>
                <a:gd name="f76" fmla="*/ f58 f23 1"/>
                <a:gd name="f77" fmla="*/ f60 f24 1"/>
                <a:gd name="f78" fmla="*/ f59 f24 1"/>
                <a:gd name="f79" fmla="*/ f62 f23 1"/>
                <a:gd name="f80" fmla="*/ f63 f24 1"/>
                <a:gd name="f81" fmla="*/ f64 f23 1"/>
                <a:gd name="f82" fmla="*/ f65 f24 1"/>
                <a:gd name="f83" fmla="*/ f66 f23 1"/>
                <a:gd name="f84" fmla="*/ f67 f24 1"/>
                <a:gd name="f85" fmla="*/ f68 f23 1"/>
                <a:gd name="f86" fmla="*/ f69 f24 1"/>
                <a:gd name="f87" fmla="*/ f70 f23 1"/>
                <a:gd name="f88" fmla="*/ f71 f24 1"/>
                <a:gd name="f89" fmla="*/ f72 f23 1"/>
                <a:gd name="f90" fmla="*/ f73 f23 1"/>
                <a:gd name="f91" fmla="*/ f74 f24 1"/>
              </a:gdLst>
              <a:ahLst/>
              <a:cxnLst>
                <a:cxn ang="3cd4">
                  <a:pos x="hc" y="t"/>
                </a:cxn>
                <a:cxn ang="0">
                  <a:pos x="r" y="vc"/>
                </a:cxn>
                <a:cxn ang="cd4">
                  <a:pos x="hc" y="b"/>
                </a:cxn>
                <a:cxn ang="cd2">
                  <a:pos x="l" y="vc"/>
                </a:cxn>
                <a:cxn ang="f61">
                  <a:pos x="f79" y="f80"/>
                </a:cxn>
                <a:cxn ang="f61">
                  <a:pos x="f81" y="f82"/>
                </a:cxn>
                <a:cxn ang="f61">
                  <a:pos x="f83" y="f84"/>
                </a:cxn>
                <a:cxn ang="f61">
                  <a:pos x="f85" y="f86"/>
                </a:cxn>
                <a:cxn ang="f61">
                  <a:pos x="f87" y="f88"/>
                </a:cxn>
                <a:cxn ang="f61">
                  <a:pos x="f89" y="f88"/>
                </a:cxn>
                <a:cxn ang="f61">
                  <a:pos x="f90" y="f91"/>
                </a:cxn>
              </a:cxnLst>
              <a:rect l="f75" t="f78" r="f76" b="f77"/>
              <a:pathLst>
                <a:path w="661384" h="414150">
                  <a:moveTo>
                    <a:pt x="f8" y="f5"/>
                  </a:moveTo>
                  <a:lnTo>
                    <a:pt x="f9" y="f10"/>
                  </a:lnTo>
                  <a:lnTo>
                    <a:pt x="f11" y="f12"/>
                  </a:lnTo>
                  <a:lnTo>
                    <a:pt x="f13" y="f14"/>
                  </a:lnTo>
                  <a:lnTo>
                    <a:pt x="f6" y="f7"/>
                  </a:lnTo>
                  <a:lnTo>
                    <a:pt x="f15" y="f7"/>
                  </a:lnTo>
                  <a:cubicBezTo>
                    <a:pt x="f16" y="f17"/>
                    <a:pt x="f18" y="f19"/>
                    <a:pt x="f20" y="f21"/>
                  </a:cubicBezTo>
                  <a:close/>
                </a:path>
              </a:pathLst>
            </a:custGeom>
            <a:noFill/>
            <a:ln w="15873" cap="flat">
              <a:solidFill>
                <a:srgbClr val="5F7B8F"/>
              </a:solidFill>
              <a:prstDash val="solid"/>
              <a:miter/>
            </a:ln>
          </p:spPr>
          <p:txBody>
            <a:bodyPr vert="horz" wrap="square" lIns="91440" tIns="45720" rIns="91440" bIns="45720" anchor="ctr" anchorCtr="1" compatLnSpc="1">
              <a:noAutofit/>
            </a:bodyPr>
            <a:lstStyle/>
            <a:p>
              <a:pPr marL="0" marR="0" lvl="0" indent="0" algn="ctr" defTabSz="685598"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404955"/>
                </a:solidFill>
                <a:uFillTx/>
                <a:latin typeface="Arial"/>
              </a:endParaRPr>
            </a:p>
          </p:txBody>
        </p:sp>
        <p:sp>
          <p:nvSpPr>
            <p:cNvPr id="95" name="Freihandform: Form 259">
              <a:extLst>
                <a:ext uri="{FF2B5EF4-FFF2-40B4-BE49-F238E27FC236}">
                  <a16:creationId xmlns:a16="http://schemas.microsoft.com/office/drawing/2014/main" id="{0160F4A6-2A77-15AC-0FBA-75F78B483A43}"/>
                </a:ext>
              </a:extLst>
            </p:cNvPr>
            <p:cNvSpPr/>
            <p:nvPr/>
          </p:nvSpPr>
          <p:spPr>
            <a:xfrm>
              <a:off x="1188363" y="4100718"/>
              <a:ext cx="136775" cy="152275"/>
            </a:xfrm>
            <a:custGeom>
              <a:avLst/>
              <a:gdLst>
                <a:gd name="f0" fmla="val 10800000"/>
                <a:gd name="f1" fmla="val 5400000"/>
                <a:gd name="f2" fmla="val 180"/>
                <a:gd name="f3" fmla="val w"/>
                <a:gd name="f4" fmla="val h"/>
                <a:gd name="f5" fmla="val 0"/>
                <a:gd name="f6" fmla="val 487439"/>
                <a:gd name="f7" fmla="val 522713"/>
                <a:gd name="f8" fmla="val 110551"/>
                <a:gd name="f9" fmla="val 146762"/>
                <a:gd name="f10" fmla="val 348"/>
                <a:gd name="f11" fmla="val 184034"/>
                <a:gd name="f12" fmla="val 13944"/>
                <a:gd name="f13" fmla="val 204447"/>
                <a:gd name="f14" fmla="val 18852"/>
                <a:gd name="f15" fmla="val 225584"/>
                <a:gd name="f16" fmla="val 21430"/>
                <a:gd name="f17" fmla="val 247232"/>
                <a:gd name="f18" fmla="val 268881"/>
                <a:gd name="f19" fmla="val 290017"/>
                <a:gd name="f20" fmla="val 310431"/>
                <a:gd name="f21" fmla="val 342542"/>
                <a:gd name="f22" fmla="val 2231"/>
                <a:gd name="f23" fmla="val 358201"/>
                <a:gd name="f24" fmla="val 2381"/>
                <a:gd name="f25" fmla="val 150018"/>
                <a:gd name="f26" fmla="val 209127"/>
                <a:gd name="f27" fmla="val 253301"/>
                <a:gd name="f28" fmla="val 195962"/>
                <a:gd name="f29" fmla="val 135731"/>
                <a:gd name="f30" fmla="+- 0 0 -90"/>
                <a:gd name="f31" fmla="*/ f3 1 487439"/>
                <a:gd name="f32" fmla="*/ f4 1 522713"/>
                <a:gd name="f33" fmla="+- f7 0 f5"/>
                <a:gd name="f34" fmla="+- f6 0 f5"/>
                <a:gd name="f35" fmla="*/ f30 f0 1"/>
                <a:gd name="f36" fmla="*/ f34 1 487439"/>
                <a:gd name="f37" fmla="*/ f33 1 522713"/>
                <a:gd name="f38" fmla="*/ 110551 f34 1"/>
                <a:gd name="f39" fmla="*/ 0 f33 1"/>
                <a:gd name="f40" fmla="*/ 146762 f34 1"/>
                <a:gd name="f41" fmla="*/ 348 f33 1"/>
                <a:gd name="f42" fmla="*/ 184034 f34 1"/>
                <a:gd name="f43" fmla="*/ 13944 f33 1"/>
                <a:gd name="f44" fmla="*/ 247232 f34 1"/>
                <a:gd name="f45" fmla="*/ 21430 f33 1"/>
                <a:gd name="f46" fmla="*/ 310431 f34 1"/>
                <a:gd name="f47" fmla="*/ 342542 f34 1"/>
                <a:gd name="f48" fmla="*/ 2231 f33 1"/>
                <a:gd name="f49" fmla="*/ 358201 f34 1"/>
                <a:gd name="f50" fmla="*/ 2381 f33 1"/>
                <a:gd name="f51" fmla="*/ 150018 f33 1"/>
                <a:gd name="f52" fmla="*/ 487439 f34 1"/>
                <a:gd name="f53" fmla="*/ 209127 f33 1"/>
                <a:gd name="f54" fmla="*/ 253301 f34 1"/>
                <a:gd name="f55" fmla="*/ 522713 f33 1"/>
                <a:gd name="f56" fmla="*/ 0 f34 1"/>
                <a:gd name="f57" fmla="*/ 195962 f33 1"/>
                <a:gd name="f58" fmla="*/ 135731 f33 1"/>
                <a:gd name="f59" fmla="*/ f35 1 f2"/>
                <a:gd name="f60" fmla="*/ f38 1 487439"/>
                <a:gd name="f61" fmla="*/ f39 1 522713"/>
                <a:gd name="f62" fmla="*/ f40 1 487439"/>
                <a:gd name="f63" fmla="*/ f41 1 522713"/>
                <a:gd name="f64" fmla="*/ f42 1 487439"/>
                <a:gd name="f65" fmla="*/ f43 1 522713"/>
                <a:gd name="f66" fmla="*/ f44 1 487439"/>
                <a:gd name="f67" fmla="*/ f45 1 522713"/>
                <a:gd name="f68" fmla="*/ f46 1 487439"/>
                <a:gd name="f69" fmla="*/ f47 1 487439"/>
                <a:gd name="f70" fmla="*/ f48 1 522713"/>
                <a:gd name="f71" fmla="*/ f49 1 487439"/>
                <a:gd name="f72" fmla="*/ f50 1 522713"/>
                <a:gd name="f73" fmla="*/ f51 1 522713"/>
                <a:gd name="f74" fmla="*/ f52 1 487439"/>
                <a:gd name="f75" fmla="*/ f53 1 522713"/>
                <a:gd name="f76" fmla="*/ f54 1 487439"/>
                <a:gd name="f77" fmla="*/ f55 1 522713"/>
                <a:gd name="f78" fmla="*/ f56 1 487439"/>
                <a:gd name="f79" fmla="*/ f57 1 522713"/>
                <a:gd name="f80" fmla="*/ f58 1 522713"/>
                <a:gd name="f81" fmla="*/ f5 1 f36"/>
                <a:gd name="f82" fmla="*/ f6 1 f36"/>
                <a:gd name="f83" fmla="*/ f5 1 f37"/>
                <a:gd name="f84" fmla="*/ f7 1 f37"/>
                <a:gd name="f85" fmla="+- f59 0 f1"/>
                <a:gd name="f86" fmla="*/ f60 1 f36"/>
                <a:gd name="f87" fmla="*/ f61 1 f37"/>
                <a:gd name="f88" fmla="*/ f62 1 f36"/>
                <a:gd name="f89" fmla="*/ f63 1 f37"/>
                <a:gd name="f90" fmla="*/ f64 1 f36"/>
                <a:gd name="f91" fmla="*/ f65 1 f37"/>
                <a:gd name="f92" fmla="*/ f66 1 f36"/>
                <a:gd name="f93" fmla="*/ f67 1 f37"/>
                <a:gd name="f94" fmla="*/ f68 1 f36"/>
                <a:gd name="f95" fmla="*/ f69 1 f36"/>
                <a:gd name="f96" fmla="*/ f70 1 f37"/>
                <a:gd name="f97" fmla="*/ f71 1 f36"/>
                <a:gd name="f98" fmla="*/ f72 1 f37"/>
                <a:gd name="f99" fmla="*/ f73 1 f37"/>
                <a:gd name="f100" fmla="*/ f74 1 f36"/>
                <a:gd name="f101" fmla="*/ f75 1 f37"/>
                <a:gd name="f102" fmla="*/ f76 1 f36"/>
                <a:gd name="f103" fmla="*/ f77 1 f37"/>
                <a:gd name="f104" fmla="*/ f78 1 f36"/>
                <a:gd name="f105" fmla="*/ f79 1 f37"/>
                <a:gd name="f106" fmla="*/ f80 1 f37"/>
                <a:gd name="f107" fmla="*/ f81 f31 1"/>
                <a:gd name="f108" fmla="*/ f82 f31 1"/>
                <a:gd name="f109" fmla="*/ f84 f32 1"/>
                <a:gd name="f110" fmla="*/ f83 f32 1"/>
                <a:gd name="f111" fmla="*/ f86 f31 1"/>
                <a:gd name="f112" fmla="*/ f87 f32 1"/>
                <a:gd name="f113" fmla="*/ f88 f31 1"/>
                <a:gd name="f114" fmla="*/ f89 f32 1"/>
                <a:gd name="f115" fmla="*/ f90 f31 1"/>
                <a:gd name="f116" fmla="*/ f91 f32 1"/>
                <a:gd name="f117" fmla="*/ f92 f31 1"/>
                <a:gd name="f118" fmla="*/ f93 f32 1"/>
                <a:gd name="f119" fmla="*/ f94 f31 1"/>
                <a:gd name="f120" fmla="*/ f95 f31 1"/>
                <a:gd name="f121" fmla="*/ f96 f32 1"/>
                <a:gd name="f122" fmla="*/ f97 f31 1"/>
                <a:gd name="f123" fmla="*/ f98 f32 1"/>
                <a:gd name="f124" fmla="*/ f99 f32 1"/>
                <a:gd name="f125" fmla="*/ f100 f31 1"/>
                <a:gd name="f126" fmla="*/ f101 f32 1"/>
                <a:gd name="f127" fmla="*/ f102 f31 1"/>
                <a:gd name="f128" fmla="*/ f103 f32 1"/>
                <a:gd name="f129" fmla="*/ f104 f31 1"/>
                <a:gd name="f130" fmla="*/ f105 f32 1"/>
                <a:gd name="f131" fmla="*/ f106 f32 1"/>
              </a:gdLst>
              <a:ahLst/>
              <a:cxnLst>
                <a:cxn ang="3cd4">
                  <a:pos x="hc" y="t"/>
                </a:cxn>
                <a:cxn ang="0">
                  <a:pos x="r" y="vc"/>
                </a:cxn>
                <a:cxn ang="cd4">
                  <a:pos x="hc" y="b"/>
                </a:cxn>
                <a:cxn ang="cd2">
                  <a:pos x="l" y="vc"/>
                </a:cxn>
                <a:cxn ang="f85">
                  <a:pos x="f111" y="f112"/>
                </a:cxn>
                <a:cxn ang="f85">
                  <a:pos x="f113" y="f114"/>
                </a:cxn>
                <a:cxn ang="f85">
                  <a:pos x="f115" y="f116"/>
                </a:cxn>
                <a:cxn ang="f85">
                  <a:pos x="f117" y="f118"/>
                </a:cxn>
                <a:cxn ang="f85">
                  <a:pos x="f119" y="f116"/>
                </a:cxn>
                <a:cxn ang="f85">
                  <a:pos x="f120" y="f121"/>
                </a:cxn>
                <a:cxn ang="f85">
                  <a:pos x="f122" y="f123"/>
                </a:cxn>
                <a:cxn ang="f85">
                  <a:pos x="f122" y="f124"/>
                </a:cxn>
                <a:cxn ang="f85">
                  <a:pos x="f125" y="f126"/>
                </a:cxn>
                <a:cxn ang="f85">
                  <a:pos x="f127" y="f128"/>
                </a:cxn>
                <a:cxn ang="f85">
                  <a:pos x="f129" y="f130"/>
                </a:cxn>
                <a:cxn ang="f85">
                  <a:pos x="f111" y="f131"/>
                </a:cxn>
              </a:cxnLst>
              <a:rect l="f107" t="f110" r="f108" b="f109"/>
              <a:pathLst>
                <a:path w="487439" h="522713">
                  <a:moveTo>
                    <a:pt x="f8" y="f5"/>
                  </a:moveTo>
                  <a:lnTo>
                    <a:pt x="f9" y="f10"/>
                  </a:lnTo>
                  <a:lnTo>
                    <a:pt x="f11" y="f12"/>
                  </a:lnTo>
                  <a:cubicBezTo>
                    <a:pt x="f13" y="f14"/>
                    <a:pt x="f15" y="f16"/>
                    <a:pt x="f17" y="f16"/>
                  </a:cubicBezTo>
                  <a:cubicBezTo>
                    <a:pt x="f18" y="f16"/>
                    <a:pt x="f19" y="f14"/>
                    <a:pt x="f20" y="f12"/>
                  </a:cubicBezTo>
                  <a:lnTo>
                    <a:pt x="f21" y="f22"/>
                  </a:lnTo>
                  <a:lnTo>
                    <a:pt x="f23" y="f24"/>
                  </a:lnTo>
                  <a:lnTo>
                    <a:pt x="f23" y="f25"/>
                  </a:lnTo>
                  <a:lnTo>
                    <a:pt x="f6" y="f26"/>
                  </a:lnTo>
                  <a:lnTo>
                    <a:pt x="f27" y="f7"/>
                  </a:lnTo>
                  <a:lnTo>
                    <a:pt x="f5" y="f28"/>
                  </a:lnTo>
                  <a:lnTo>
                    <a:pt x="f8" y="f29"/>
                  </a:lnTo>
                  <a:close/>
                </a:path>
              </a:pathLst>
            </a:custGeom>
            <a:noFill/>
            <a:ln w="15873" cap="flat">
              <a:solidFill>
                <a:srgbClr val="5F7B8F"/>
              </a:solidFill>
              <a:prstDash val="solid"/>
              <a:miter/>
            </a:ln>
          </p:spPr>
          <p:txBody>
            <a:bodyPr vert="horz" wrap="square" lIns="91440" tIns="45720" rIns="91440" bIns="45720" anchor="ctr" anchorCtr="1" compatLnSpc="1">
              <a:noAutofit/>
            </a:bodyPr>
            <a:lstStyle/>
            <a:p>
              <a:pPr marL="0" marR="0" lvl="0" indent="0" algn="ctr" defTabSz="685598"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404955"/>
                </a:solidFill>
                <a:uFillTx/>
                <a:latin typeface="Arial"/>
              </a:endParaRPr>
            </a:p>
          </p:txBody>
        </p:sp>
        <p:sp>
          <p:nvSpPr>
            <p:cNvPr id="96" name="Freihandform: Form 260">
              <a:extLst>
                <a:ext uri="{FF2B5EF4-FFF2-40B4-BE49-F238E27FC236}">
                  <a16:creationId xmlns:a16="http://schemas.microsoft.com/office/drawing/2014/main" id="{CEF173E6-D048-9811-C2F8-90C182AE9DCF}"/>
                </a:ext>
              </a:extLst>
            </p:cNvPr>
            <p:cNvSpPr/>
            <p:nvPr/>
          </p:nvSpPr>
          <p:spPr>
            <a:xfrm>
              <a:off x="1281449" y="4039261"/>
              <a:ext cx="88084" cy="75108"/>
            </a:xfrm>
            <a:custGeom>
              <a:avLst/>
              <a:gdLst>
                <a:gd name="f0" fmla="val 10800000"/>
                <a:gd name="f1" fmla="val 5400000"/>
                <a:gd name="f2" fmla="val 180"/>
                <a:gd name="f3" fmla="val w"/>
                <a:gd name="f4" fmla="val h"/>
                <a:gd name="f5" fmla="val 0"/>
                <a:gd name="f6" fmla="val 307181"/>
                <a:gd name="f7" fmla="val 261938"/>
                <a:gd name="f8" fmla="val 211932"/>
                <a:gd name="f9" fmla="val 217488"/>
                <a:gd name="f10" fmla="val 87313"/>
                <a:gd name="f11" fmla="val 230188"/>
                <a:gd name="f12" fmla="val 172244"/>
                <a:gd name="f13" fmla="val 221456"/>
                <a:gd name="f14" fmla="val 2069"/>
                <a:gd name="f15" fmla="val 220424"/>
                <a:gd name="f16" fmla="val 39457"/>
                <a:gd name="f17" fmla="val 206786"/>
                <a:gd name="f18" fmla="val 95733"/>
                <a:gd name="f19" fmla="val 178817"/>
                <a:gd name="f20" fmla="val 143614"/>
                <a:gd name="f21" fmla="val 132092"/>
                <a:gd name="f22" fmla="val 177426"/>
                <a:gd name="f23" fmla="val 73281"/>
                <a:gd name="f24" fmla="val 177650"/>
                <a:gd name="f25" fmla="val 72797"/>
                <a:gd name="f26" fmla="val 179376"/>
                <a:gd name="f27" fmla="val 70433"/>
                <a:gd name="f28" fmla="val 192386"/>
                <a:gd name="f29" fmla="val 48072"/>
                <a:gd name="f30" fmla="val 203201"/>
                <a:gd name="f31" fmla="val 24408"/>
                <a:gd name="f32" fmla="+- 0 0 -90"/>
                <a:gd name="f33" fmla="*/ f3 1 307181"/>
                <a:gd name="f34" fmla="*/ f4 1 261938"/>
                <a:gd name="f35" fmla="+- f7 0 f5"/>
                <a:gd name="f36" fmla="+- f6 0 f5"/>
                <a:gd name="f37" fmla="*/ f32 f0 1"/>
                <a:gd name="f38" fmla="*/ f36 1 307181"/>
                <a:gd name="f39" fmla="*/ f35 1 261938"/>
                <a:gd name="f40" fmla="*/ 211932 f36 1"/>
                <a:gd name="f41" fmla="*/ 0 f35 1"/>
                <a:gd name="f42" fmla="*/ 307181 f36 1"/>
                <a:gd name="f43" fmla="*/ 261938 f35 1"/>
                <a:gd name="f44" fmla="*/ 0 f36 1"/>
                <a:gd name="f45" fmla="*/ 221456 f35 1"/>
                <a:gd name="f46" fmla="*/ 2069 f36 1"/>
                <a:gd name="f47" fmla="*/ 220424 f35 1"/>
                <a:gd name="f48" fmla="*/ 39457 f36 1"/>
                <a:gd name="f49" fmla="*/ 206786 f35 1"/>
                <a:gd name="f50" fmla="*/ 177426 f36 1"/>
                <a:gd name="f51" fmla="*/ 73281 f35 1"/>
                <a:gd name="f52" fmla="*/ 177650 f36 1"/>
                <a:gd name="f53" fmla="*/ 72797 f35 1"/>
                <a:gd name="f54" fmla="*/ 179376 f36 1"/>
                <a:gd name="f55" fmla="*/ 70433 f35 1"/>
                <a:gd name="f56" fmla="*/ f37 1 f2"/>
                <a:gd name="f57" fmla="*/ f40 1 307181"/>
                <a:gd name="f58" fmla="*/ f41 1 261938"/>
                <a:gd name="f59" fmla="*/ f42 1 307181"/>
                <a:gd name="f60" fmla="*/ f43 1 261938"/>
                <a:gd name="f61" fmla="*/ f44 1 307181"/>
                <a:gd name="f62" fmla="*/ f45 1 261938"/>
                <a:gd name="f63" fmla="*/ f46 1 307181"/>
                <a:gd name="f64" fmla="*/ f47 1 261938"/>
                <a:gd name="f65" fmla="*/ f48 1 307181"/>
                <a:gd name="f66" fmla="*/ f49 1 261938"/>
                <a:gd name="f67" fmla="*/ f50 1 307181"/>
                <a:gd name="f68" fmla="*/ f51 1 261938"/>
                <a:gd name="f69" fmla="*/ f52 1 307181"/>
                <a:gd name="f70" fmla="*/ f53 1 261938"/>
                <a:gd name="f71" fmla="*/ f54 1 307181"/>
                <a:gd name="f72" fmla="*/ f55 1 261938"/>
                <a:gd name="f73" fmla="*/ f5 1 f38"/>
                <a:gd name="f74" fmla="*/ f6 1 f38"/>
                <a:gd name="f75" fmla="*/ f5 1 f39"/>
                <a:gd name="f76" fmla="*/ f7 1 f39"/>
                <a:gd name="f77" fmla="+- f56 0 f1"/>
                <a:gd name="f78" fmla="*/ f57 1 f38"/>
                <a:gd name="f79" fmla="*/ f58 1 f39"/>
                <a:gd name="f80" fmla="*/ f59 1 f38"/>
                <a:gd name="f81" fmla="*/ f60 1 f39"/>
                <a:gd name="f82" fmla="*/ f61 1 f38"/>
                <a:gd name="f83" fmla="*/ f62 1 f39"/>
                <a:gd name="f84" fmla="*/ f63 1 f38"/>
                <a:gd name="f85" fmla="*/ f64 1 f39"/>
                <a:gd name="f86" fmla="*/ f65 1 f38"/>
                <a:gd name="f87" fmla="*/ f66 1 f39"/>
                <a:gd name="f88" fmla="*/ f67 1 f38"/>
                <a:gd name="f89" fmla="*/ f68 1 f39"/>
                <a:gd name="f90" fmla="*/ f69 1 f38"/>
                <a:gd name="f91" fmla="*/ f70 1 f39"/>
                <a:gd name="f92" fmla="*/ f71 1 f38"/>
                <a:gd name="f93" fmla="*/ f72 1 f39"/>
                <a:gd name="f94" fmla="*/ f73 f33 1"/>
                <a:gd name="f95" fmla="*/ f74 f33 1"/>
                <a:gd name="f96" fmla="*/ f76 f34 1"/>
                <a:gd name="f97" fmla="*/ f75 f34 1"/>
                <a:gd name="f98" fmla="*/ f78 f33 1"/>
                <a:gd name="f99" fmla="*/ f79 f34 1"/>
                <a:gd name="f100" fmla="*/ f80 f33 1"/>
                <a:gd name="f101" fmla="*/ f81 f34 1"/>
                <a:gd name="f102" fmla="*/ f82 f33 1"/>
                <a:gd name="f103" fmla="*/ f83 f34 1"/>
                <a:gd name="f104" fmla="*/ f84 f33 1"/>
                <a:gd name="f105" fmla="*/ f85 f34 1"/>
                <a:gd name="f106" fmla="*/ f86 f33 1"/>
                <a:gd name="f107" fmla="*/ f87 f34 1"/>
                <a:gd name="f108" fmla="*/ f88 f33 1"/>
                <a:gd name="f109" fmla="*/ f89 f34 1"/>
                <a:gd name="f110" fmla="*/ f90 f33 1"/>
                <a:gd name="f111" fmla="*/ f91 f34 1"/>
                <a:gd name="f112" fmla="*/ f92 f33 1"/>
                <a:gd name="f113" fmla="*/ f93 f34 1"/>
              </a:gdLst>
              <a:ahLst/>
              <a:cxnLst>
                <a:cxn ang="3cd4">
                  <a:pos x="hc" y="t"/>
                </a:cxn>
                <a:cxn ang="0">
                  <a:pos x="r" y="vc"/>
                </a:cxn>
                <a:cxn ang="cd4">
                  <a:pos x="hc" y="b"/>
                </a:cxn>
                <a:cxn ang="cd2">
                  <a:pos x="l" y="vc"/>
                </a:cxn>
                <a:cxn ang="f77">
                  <a:pos x="f98" y="f99"/>
                </a:cxn>
                <a:cxn ang="f77">
                  <a:pos x="f100" y="f101"/>
                </a:cxn>
                <a:cxn ang="f77">
                  <a:pos x="f102" y="f103"/>
                </a:cxn>
                <a:cxn ang="f77">
                  <a:pos x="f104" y="f105"/>
                </a:cxn>
                <a:cxn ang="f77">
                  <a:pos x="f106" y="f107"/>
                </a:cxn>
                <a:cxn ang="f77">
                  <a:pos x="f108" y="f109"/>
                </a:cxn>
                <a:cxn ang="f77">
                  <a:pos x="f110" y="f111"/>
                </a:cxn>
                <a:cxn ang="f77">
                  <a:pos x="f112" y="f113"/>
                </a:cxn>
                <a:cxn ang="f77">
                  <a:pos x="f98" y="f99"/>
                </a:cxn>
              </a:cxnLst>
              <a:rect l="f94" t="f97" r="f95" b="f96"/>
              <a:pathLst>
                <a:path w="307181" h="261938">
                  <a:moveTo>
                    <a:pt x="f8" y="f5"/>
                  </a:moveTo>
                  <a:cubicBezTo>
                    <a:pt x="f9" y="f10"/>
                    <a:pt x="f11" y="f12"/>
                    <a:pt x="f6" y="f7"/>
                  </a:cubicBezTo>
                  <a:lnTo>
                    <a:pt x="f5" y="f13"/>
                  </a:lnTo>
                  <a:lnTo>
                    <a:pt x="f14" y="f15"/>
                  </a:lnTo>
                  <a:lnTo>
                    <a:pt x="f16" y="f17"/>
                  </a:lnTo>
                  <a:cubicBezTo>
                    <a:pt x="f18" y="f19"/>
                    <a:pt x="f20" y="f21"/>
                    <a:pt x="f22" y="f23"/>
                  </a:cubicBezTo>
                  <a:lnTo>
                    <a:pt x="f24" y="f25"/>
                  </a:lnTo>
                  <a:lnTo>
                    <a:pt x="f26" y="f27"/>
                  </a:lnTo>
                  <a:cubicBezTo>
                    <a:pt x="f28" y="f29"/>
                    <a:pt x="f30" y="f31"/>
                    <a:pt x="f8" y="f5"/>
                  </a:cubicBezTo>
                  <a:close/>
                </a:path>
              </a:pathLst>
            </a:custGeom>
            <a:noFill/>
            <a:ln w="15873" cap="flat">
              <a:solidFill>
                <a:srgbClr val="5F7B8F"/>
              </a:solidFill>
              <a:prstDash val="solid"/>
              <a:miter/>
            </a:ln>
          </p:spPr>
          <p:txBody>
            <a:bodyPr vert="horz" wrap="square" lIns="91440" tIns="45720" rIns="91440" bIns="45720" anchor="ctr" anchorCtr="1" compatLnSpc="1">
              <a:noAutofit/>
            </a:bodyPr>
            <a:lstStyle/>
            <a:p>
              <a:pPr marL="0" marR="0" lvl="0" indent="0" algn="ctr" defTabSz="685598"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404955"/>
                </a:solidFill>
                <a:uFillTx/>
                <a:latin typeface="Arial"/>
              </a:endParaRPr>
            </a:p>
          </p:txBody>
        </p:sp>
        <p:sp>
          <p:nvSpPr>
            <p:cNvPr id="97" name="Freihandform: Form 261">
              <a:extLst>
                <a:ext uri="{FF2B5EF4-FFF2-40B4-BE49-F238E27FC236}">
                  <a16:creationId xmlns:a16="http://schemas.microsoft.com/office/drawing/2014/main" id="{52B8572D-2CFF-631F-F532-BDA9FFD37593}"/>
                </a:ext>
              </a:extLst>
            </p:cNvPr>
            <p:cNvSpPr/>
            <p:nvPr/>
          </p:nvSpPr>
          <p:spPr>
            <a:xfrm flipH="1">
              <a:off x="1145980" y="4039261"/>
              <a:ext cx="88084" cy="75108"/>
            </a:xfrm>
            <a:custGeom>
              <a:avLst/>
              <a:gdLst>
                <a:gd name="f0" fmla="val 10800000"/>
                <a:gd name="f1" fmla="val 5400000"/>
                <a:gd name="f2" fmla="val 180"/>
                <a:gd name="f3" fmla="val w"/>
                <a:gd name="f4" fmla="val h"/>
                <a:gd name="f5" fmla="val 0"/>
                <a:gd name="f6" fmla="val 307181"/>
                <a:gd name="f7" fmla="val 261938"/>
                <a:gd name="f8" fmla="val 211932"/>
                <a:gd name="f9" fmla="val 203201"/>
                <a:gd name="f10" fmla="val 24408"/>
                <a:gd name="f11" fmla="val 192386"/>
                <a:gd name="f12" fmla="val 48072"/>
                <a:gd name="f13" fmla="val 179376"/>
                <a:gd name="f14" fmla="val 70433"/>
                <a:gd name="f15" fmla="val 177650"/>
                <a:gd name="f16" fmla="val 72797"/>
                <a:gd name="f17" fmla="val 177426"/>
                <a:gd name="f18" fmla="val 73281"/>
                <a:gd name="f19" fmla="val 143614"/>
                <a:gd name="f20" fmla="val 132092"/>
                <a:gd name="f21" fmla="val 95733"/>
                <a:gd name="f22" fmla="val 178817"/>
                <a:gd name="f23" fmla="val 39457"/>
                <a:gd name="f24" fmla="val 206786"/>
                <a:gd name="f25" fmla="val 2069"/>
                <a:gd name="f26" fmla="val 220424"/>
                <a:gd name="f27" fmla="val 221456"/>
                <a:gd name="f28" fmla="val 230188"/>
                <a:gd name="f29" fmla="val 172244"/>
                <a:gd name="f30" fmla="val 217488"/>
                <a:gd name="f31" fmla="val 87313"/>
                <a:gd name="f32" fmla="+- 0 0 -90"/>
                <a:gd name="f33" fmla="*/ f3 1 307181"/>
                <a:gd name="f34" fmla="*/ f4 1 261938"/>
                <a:gd name="f35" fmla="+- f7 0 f5"/>
                <a:gd name="f36" fmla="+- f6 0 f5"/>
                <a:gd name="f37" fmla="*/ f32 f0 1"/>
                <a:gd name="f38" fmla="*/ f36 1 307181"/>
                <a:gd name="f39" fmla="*/ f35 1 261938"/>
                <a:gd name="f40" fmla="*/ 211932 f36 1"/>
                <a:gd name="f41" fmla="*/ 0 f35 1"/>
                <a:gd name="f42" fmla="*/ 179376 f36 1"/>
                <a:gd name="f43" fmla="*/ 70433 f35 1"/>
                <a:gd name="f44" fmla="*/ 177650 f36 1"/>
                <a:gd name="f45" fmla="*/ 72797 f35 1"/>
                <a:gd name="f46" fmla="*/ 177426 f36 1"/>
                <a:gd name="f47" fmla="*/ 73281 f35 1"/>
                <a:gd name="f48" fmla="*/ 39457 f36 1"/>
                <a:gd name="f49" fmla="*/ 206786 f35 1"/>
                <a:gd name="f50" fmla="*/ 2069 f36 1"/>
                <a:gd name="f51" fmla="*/ 220424 f35 1"/>
                <a:gd name="f52" fmla="*/ 0 f36 1"/>
                <a:gd name="f53" fmla="*/ 221456 f35 1"/>
                <a:gd name="f54" fmla="*/ 307181 f36 1"/>
                <a:gd name="f55" fmla="*/ 261938 f35 1"/>
                <a:gd name="f56" fmla="*/ f37 1 f2"/>
                <a:gd name="f57" fmla="*/ f40 1 307181"/>
                <a:gd name="f58" fmla="*/ f41 1 261938"/>
                <a:gd name="f59" fmla="*/ f42 1 307181"/>
                <a:gd name="f60" fmla="*/ f43 1 261938"/>
                <a:gd name="f61" fmla="*/ f44 1 307181"/>
                <a:gd name="f62" fmla="*/ f45 1 261938"/>
                <a:gd name="f63" fmla="*/ f46 1 307181"/>
                <a:gd name="f64" fmla="*/ f47 1 261938"/>
                <a:gd name="f65" fmla="*/ f48 1 307181"/>
                <a:gd name="f66" fmla="*/ f49 1 261938"/>
                <a:gd name="f67" fmla="*/ f50 1 307181"/>
                <a:gd name="f68" fmla="*/ f51 1 261938"/>
                <a:gd name="f69" fmla="*/ f52 1 307181"/>
                <a:gd name="f70" fmla="*/ f53 1 261938"/>
                <a:gd name="f71" fmla="*/ f54 1 307181"/>
                <a:gd name="f72" fmla="*/ f55 1 261938"/>
                <a:gd name="f73" fmla="*/ f5 1 f38"/>
                <a:gd name="f74" fmla="*/ f6 1 f38"/>
                <a:gd name="f75" fmla="*/ f5 1 f39"/>
                <a:gd name="f76" fmla="*/ f7 1 f39"/>
                <a:gd name="f77" fmla="+- f56 0 f1"/>
                <a:gd name="f78" fmla="*/ f57 1 f38"/>
                <a:gd name="f79" fmla="*/ f58 1 f39"/>
                <a:gd name="f80" fmla="*/ f59 1 f38"/>
                <a:gd name="f81" fmla="*/ f60 1 f39"/>
                <a:gd name="f82" fmla="*/ f61 1 f38"/>
                <a:gd name="f83" fmla="*/ f62 1 f39"/>
                <a:gd name="f84" fmla="*/ f63 1 f38"/>
                <a:gd name="f85" fmla="*/ f64 1 f39"/>
                <a:gd name="f86" fmla="*/ f65 1 f38"/>
                <a:gd name="f87" fmla="*/ f66 1 f39"/>
                <a:gd name="f88" fmla="*/ f67 1 f38"/>
                <a:gd name="f89" fmla="*/ f68 1 f39"/>
                <a:gd name="f90" fmla="*/ f69 1 f38"/>
                <a:gd name="f91" fmla="*/ f70 1 f39"/>
                <a:gd name="f92" fmla="*/ f71 1 f38"/>
                <a:gd name="f93" fmla="*/ f72 1 f39"/>
                <a:gd name="f94" fmla="*/ f73 f33 1"/>
                <a:gd name="f95" fmla="*/ f74 f33 1"/>
                <a:gd name="f96" fmla="*/ f76 f34 1"/>
                <a:gd name="f97" fmla="*/ f75 f34 1"/>
                <a:gd name="f98" fmla="*/ f78 f33 1"/>
                <a:gd name="f99" fmla="*/ f79 f34 1"/>
                <a:gd name="f100" fmla="*/ f80 f33 1"/>
                <a:gd name="f101" fmla="*/ f81 f34 1"/>
                <a:gd name="f102" fmla="*/ f82 f33 1"/>
                <a:gd name="f103" fmla="*/ f83 f34 1"/>
                <a:gd name="f104" fmla="*/ f84 f33 1"/>
                <a:gd name="f105" fmla="*/ f85 f34 1"/>
                <a:gd name="f106" fmla="*/ f86 f33 1"/>
                <a:gd name="f107" fmla="*/ f87 f34 1"/>
                <a:gd name="f108" fmla="*/ f88 f33 1"/>
                <a:gd name="f109" fmla="*/ f89 f34 1"/>
                <a:gd name="f110" fmla="*/ f90 f33 1"/>
                <a:gd name="f111" fmla="*/ f91 f34 1"/>
                <a:gd name="f112" fmla="*/ f92 f33 1"/>
                <a:gd name="f113" fmla="*/ f93 f34 1"/>
              </a:gdLst>
              <a:ahLst/>
              <a:cxnLst>
                <a:cxn ang="3cd4">
                  <a:pos x="hc" y="t"/>
                </a:cxn>
                <a:cxn ang="0">
                  <a:pos x="r" y="vc"/>
                </a:cxn>
                <a:cxn ang="cd4">
                  <a:pos x="hc" y="b"/>
                </a:cxn>
                <a:cxn ang="cd2">
                  <a:pos x="l" y="vc"/>
                </a:cxn>
                <a:cxn ang="f77">
                  <a:pos x="f98" y="f99"/>
                </a:cxn>
                <a:cxn ang="f77">
                  <a:pos x="f100" y="f101"/>
                </a:cxn>
                <a:cxn ang="f77">
                  <a:pos x="f102" y="f103"/>
                </a:cxn>
                <a:cxn ang="f77">
                  <a:pos x="f104" y="f105"/>
                </a:cxn>
                <a:cxn ang="f77">
                  <a:pos x="f106" y="f107"/>
                </a:cxn>
                <a:cxn ang="f77">
                  <a:pos x="f108" y="f109"/>
                </a:cxn>
                <a:cxn ang="f77">
                  <a:pos x="f110" y="f111"/>
                </a:cxn>
                <a:cxn ang="f77">
                  <a:pos x="f112" y="f113"/>
                </a:cxn>
                <a:cxn ang="f77">
                  <a:pos x="f98" y="f99"/>
                </a:cxn>
              </a:cxnLst>
              <a:rect l="f94" t="f97" r="f95" b="f96"/>
              <a:pathLst>
                <a:path w="307181" h="261938">
                  <a:moveTo>
                    <a:pt x="f8" y="f5"/>
                  </a:moveTo>
                  <a:cubicBezTo>
                    <a:pt x="f9" y="f10"/>
                    <a:pt x="f11" y="f12"/>
                    <a:pt x="f13" y="f14"/>
                  </a:cubicBezTo>
                  <a:lnTo>
                    <a:pt x="f15" y="f16"/>
                  </a:lnTo>
                  <a:lnTo>
                    <a:pt x="f17" y="f18"/>
                  </a:lnTo>
                  <a:cubicBezTo>
                    <a:pt x="f19" y="f20"/>
                    <a:pt x="f21" y="f22"/>
                    <a:pt x="f23" y="f24"/>
                  </a:cubicBezTo>
                  <a:lnTo>
                    <a:pt x="f25" y="f26"/>
                  </a:lnTo>
                  <a:lnTo>
                    <a:pt x="f5" y="f27"/>
                  </a:lnTo>
                  <a:lnTo>
                    <a:pt x="f6" y="f7"/>
                  </a:lnTo>
                  <a:cubicBezTo>
                    <a:pt x="f28" y="f29"/>
                    <a:pt x="f30" y="f31"/>
                    <a:pt x="f8" y="f5"/>
                  </a:cubicBezTo>
                  <a:close/>
                </a:path>
              </a:pathLst>
            </a:custGeom>
            <a:noFill/>
            <a:ln w="15873" cap="flat">
              <a:solidFill>
                <a:srgbClr val="5F7B8F"/>
              </a:solidFill>
              <a:prstDash val="solid"/>
              <a:miter/>
            </a:ln>
          </p:spPr>
          <p:txBody>
            <a:bodyPr vert="horz" wrap="square" lIns="91440" tIns="45720" rIns="91440" bIns="45720" anchor="ctr" anchorCtr="1" compatLnSpc="1">
              <a:noAutofit/>
            </a:bodyPr>
            <a:lstStyle/>
            <a:p>
              <a:pPr marL="0" marR="0" lvl="0" indent="0" algn="ctr" defTabSz="685598"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404955"/>
                </a:solidFill>
                <a:uFillTx/>
                <a:latin typeface="Arial"/>
              </a:endParaRPr>
            </a:p>
          </p:txBody>
        </p:sp>
        <p:sp>
          <p:nvSpPr>
            <p:cNvPr id="98" name="Ellipse 262">
              <a:extLst>
                <a:ext uri="{FF2B5EF4-FFF2-40B4-BE49-F238E27FC236}">
                  <a16:creationId xmlns:a16="http://schemas.microsoft.com/office/drawing/2014/main" id="{8C64AA11-5D15-6714-9643-33E0EB5E46C6}"/>
                </a:ext>
              </a:extLst>
            </p:cNvPr>
            <p:cNvSpPr/>
            <p:nvPr/>
          </p:nvSpPr>
          <p:spPr>
            <a:xfrm>
              <a:off x="1167835" y="3894749"/>
              <a:ext cx="179844" cy="21133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noFill/>
            <a:ln w="15873" cap="flat">
              <a:solidFill>
                <a:srgbClr val="5F7B8F"/>
              </a:solidFill>
              <a:prstDash val="solid"/>
              <a:miter/>
            </a:ln>
          </p:spPr>
          <p:txBody>
            <a:bodyPr vert="horz" wrap="square" lIns="91440" tIns="45720" rIns="91440" bIns="45720" anchor="ctr" anchorCtr="1" compatLnSpc="1">
              <a:noAutofit/>
            </a:bodyPr>
            <a:lstStyle/>
            <a:p>
              <a:pPr marL="0" marR="0" lvl="0" indent="0" algn="ctr" defTabSz="685598"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404955"/>
                </a:solidFill>
                <a:uFillTx/>
                <a:latin typeface="Arial"/>
              </a:endParaRPr>
            </a:p>
          </p:txBody>
        </p:sp>
        <p:sp>
          <p:nvSpPr>
            <p:cNvPr id="99" name="Ellipse 53">
              <a:extLst>
                <a:ext uri="{FF2B5EF4-FFF2-40B4-BE49-F238E27FC236}">
                  <a16:creationId xmlns:a16="http://schemas.microsoft.com/office/drawing/2014/main" id="{01BE360F-FEBB-9466-34D3-AE4004F80139}"/>
                </a:ext>
              </a:extLst>
            </p:cNvPr>
            <p:cNvSpPr/>
            <p:nvPr/>
          </p:nvSpPr>
          <p:spPr>
            <a:xfrm>
              <a:off x="1169764" y="3894383"/>
              <a:ext cx="175866" cy="99623"/>
            </a:xfrm>
            <a:custGeom>
              <a:avLst/>
              <a:gdLst>
                <a:gd name="f0" fmla="val 10800000"/>
                <a:gd name="f1" fmla="val 5400000"/>
                <a:gd name="f2" fmla="val 180"/>
                <a:gd name="f3" fmla="val w"/>
                <a:gd name="f4" fmla="val h"/>
                <a:gd name="f5" fmla="val 0"/>
                <a:gd name="f6" fmla="val 613302"/>
                <a:gd name="f7" fmla="val 347429"/>
                <a:gd name="f8" fmla="val 2797"/>
                <a:gd name="f9" fmla="val 334046"/>
                <a:gd name="f10" fmla="+- 0 0 15856"/>
                <a:gd name="f11" fmla="val 296148"/>
                <a:gd name="f12" fmla="val 55883"/>
                <a:gd name="f13" fmla="val 3261"/>
                <a:gd name="f14" fmla="val 306859"/>
                <a:gd name="f15" fmla="val 1277"/>
                <a:gd name="f16" fmla="val 422104"/>
                <a:gd name="f17" fmla="+- 0 0 14995"/>
                <a:gd name="f18" fmla="val 125774"/>
                <a:gd name="f19" fmla="val 329284"/>
                <a:gd name="f20" fmla="val 522814"/>
                <a:gd name="f21" fmla="val 335150"/>
                <a:gd name="f22" fmla="val 441475"/>
                <a:gd name="f23" fmla="val 266647"/>
                <a:gd name="f24" fmla="val 421159"/>
                <a:gd name="f25" fmla="val 216759"/>
                <a:gd name="f26" fmla="val 400371"/>
                <a:gd name="f27" fmla="val 283435"/>
                <a:gd name="f28" fmla="val 64313"/>
                <a:gd name="f29" fmla="val 383850"/>
                <a:gd name="f30" fmla="+- 0 0 -90"/>
                <a:gd name="f31" fmla="*/ f3 1 613302"/>
                <a:gd name="f32" fmla="*/ f4 1 347429"/>
                <a:gd name="f33" fmla="+- f7 0 f5"/>
                <a:gd name="f34" fmla="+- f6 0 f5"/>
                <a:gd name="f35" fmla="*/ f30 f0 1"/>
                <a:gd name="f36" fmla="*/ f34 1 613302"/>
                <a:gd name="f37" fmla="*/ f33 1 347429"/>
                <a:gd name="f38" fmla="*/ 2797 f34 1"/>
                <a:gd name="f39" fmla="*/ 306859 f34 1"/>
                <a:gd name="f40" fmla="*/ 613302 f34 1"/>
                <a:gd name="f41" fmla="*/ 334046 f33 1"/>
                <a:gd name="f42" fmla="*/ 1277 f33 1"/>
                <a:gd name="f43" fmla="*/ 329284 f33 1"/>
                <a:gd name="f44" fmla="*/ 421159 f34 1"/>
                <a:gd name="f45" fmla="*/ 216759 f33 1"/>
                <a:gd name="f46" fmla="*/ f35 1 f2"/>
                <a:gd name="f47" fmla="*/ f38 1 613302"/>
                <a:gd name="f48" fmla="*/ f39 1 613302"/>
                <a:gd name="f49" fmla="*/ f40 1 613302"/>
                <a:gd name="f50" fmla="*/ f41 1 347429"/>
                <a:gd name="f51" fmla="*/ f42 1 347429"/>
                <a:gd name="f52" fmla="*/ f43 1 347429"/>
                <a:gd name="f53" fmla="*/ f44 1 613302"/>
                <a:gd name="f54" fmla="*/ f45 1 347429"/>
                <a:gd name="f55" fmla="*/ f5 1 f36"/>
                <a:gd name="f56" fmla="*/ f6 1 f36"/>
                <a:gd name="f57" fmla="*/ f5 1 f37"/>
                <a:gd name="f58" fmla="*/ f7 1 f37"/>
                <a:gd name="f59" fmla="+- f46 0 f1"/>
                <a:gd name="f60" fmla="*/ f47 1 f36"/>
                <a:gd name="f61" fmla="*/ f50 1 f37"/>
                <a:gd name="f62" fmla="*/ f48 1 f36"/>
                <a:gd name="f63" fmla="*/ f51 1 f37"/>
                <a:gd name="f64" fmla="*/ f49 1 f36"/>
                <a:gd name="f65" fmla="*/ f52 1 f37"/>
                <a:gd name="f66" fmla="*/ f53 1 f36"/>
                <a:gd name="f67" fmla="*/ f54 1 f37"/>
                <a:gd name="f68" fmla="*/ f55 f31 1"/>
                <a:gd name="f69" fmla="*/ f56 f31 1"/>
                <a:gd name="f70" fmla="*/ f58 f32 1"/>
                <a:gd name="f71" fmla="*/ f57 f32 1"/>
                <a:gd name="f72" fmla="*/ f60 f31 1"/>
                <a:gd name="f73" fmla="*/ f61 f32 1"/>
                <a:gd name="f74" fmla="*/ f62 f31 1"/>
                <a:gd name="f75" fmla="*/ f63 f32 1"/>
                <a:gd name="f76" fmla="*/ f64 f31 1"/>
                <a:gd name="f77" fmla="*/ f65 f32 1"/>
                <a:gd name="f78" fmla="*/ f66 f31 1"/>
                <a:gd name="f79" fmla="*/ f67 f32 1"/>
              </a:gdLst>
              <a:ahLst/>
              <a:cxnLst>
                <a:cxn ang="3cd4">
                  <a:pos x="hc" y="t"/>
                </a:cxn>
                <a:cxn ang="0">
                  <a:pos x="r" y="vc"/>
                </a:cxn>
                <a:cxn ang="cd4">
                  <a:pos x="hc" y="b"/>
                </a:cxn>
                <a:cxn ang="cd2">
                  <a:pos x="l" y="vc"/>
                </a:cxn>
                <a:cxn ang="f59">
                  <a:pos x="f72" y="f73"/>
                </a:cxn>
                <a:cxn ang="f59">
                  <a:pos x="f74" y="f75"/>
                </a:cxn>
                <a:cxn ang="f59">
                  <a:pos x="f76" y="f77"/>
                </a:cxn>
                <a:cxn ang="f59">
                  <a:pos x="f78" y="f79"/>
                </a:cxn>
                <a:cxn ang="f59">
                  <a:pos x="f72" y="f73"/>
                </a:cxn>
              </a:cxnLst>
              <a:rect l="f68" t="f71" r="f69" b="f70"/>
              <a:pathLst>
                <a:path w="613302" h="347429">
                  <a:moveTo>
                    <a:pt x="f8" y="f9"/>
                  </a:moveTo>
                  <a:cubicBezTo>
                    <a:pt x="f10" y="f11"/>
                    <a:pt x="f12" y="f13"/>
                    <a:pt x="f14" y="f15"/>
                  </a:cubicBezTo>
                  <a:cubicBezTo>
                    <a:pt x="f16" y="f17"/>
                    <a:pt x="f6" y="f18"/>
                    <a:pt x="f6" y="f19"/>
                  </a:cubicBezTo>
                  <a:cubicBezTo>
                    <a:pt x="f20" y="f21"/>
                    <a:pt x="f22" y="f23"/>
                    <a:pt x="f24" y="f25"/>
                  </a:cubicBezTo>
                  <a:cubicBezTo>
                    <a:pt x="f26" y="f27"/>
                    <a:pt x="f28" y="f29"/>
                    <a:pt x="f8" y="f9"/>
                  </a:cubicBezTo>
                  <a:close/>
                </a:path>
              </a:pathLst>
            </a:custGeom>
            <a:noFill/>
            <a:ln w="15873" cap="flat">
              <a:solidFill>
                <a:srgbClr val="5F7B8F"/>
              </a:solidFill>
              <a:prstDash val="solid"/>
              <a:miter/>
            </a:ln>
          </p:spPr>
          <p:txBody>
            <a:bodyPr vert="horz" wrap="square" lIns="91440" tIns="45720" rIns="91440" bIns="45720" anchor="ctr" anchorCtr="1" compatLnSpc="1">
              <a:noAutofit/>
            </a:bodyPr>
            <a:lstStyle/>
            <a:p>
              <a:pPr marL="0" marR="0" lvl="0" indent="0" algn="ctr" defTabSz="685598"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404955"/>
                </a:solidFill>
                <a:uFillTx/>
                <a:latin typeface="Arial"/>
              </a:endParaRPr>
            </a:p>
          </p:txBody>
        </p:sp>
      </p:grpSp>
      <p:grpSp>
        <p:nvGrpSpPr>
          <p:cNvPr id="100" name="Gruppieren 264">
            <a:extLst>
              <a:ext uri="{FF2B5EF4-FFF2-40B4-BE49-F238E27FC236}">
                <a16:creationId xmlns:a16="http://schemas.microsoft.com/office/drawing/2014/main" id="{E15E1C3F-0E4D-F94F-3934-5452A01F4784}"/>
              </a:ext>
            </a:extLst>
          </p:cNvPr>
          <p:cNvGrpSpPr/>
          <p:nvPr/>
        </p:nvGrpSpPr>
        <p:grpSpPr>
          <a:xfrm>
            <a:off x="1145162" y="4075876"/>
            <a:ext cx="341802" cy="385446"/>
            <a:chOff x="3782671" y="3874788"/>
            <a:chExt cx="341802" cy="385446"/>
          </a:xfrm>
        </p:grpSpPr>
        <p:sp>
          <p:nvSpPr>
            <p:cNvPr id="101" name="Ellipse 265">
              <a:extLst>
                <a:ext uri="{FF2B5EF4-FFF2-40B4-BE49-F238E27FC236}">
                  <a16:creationId xmlns:a16="http://schemas.microsoft.com/office/drawing/2014/main" id="{259B73F4-3CED-AC01-607C-B81798E499F2}"/>
                </a:ext>
              </a:extLst>
            </p:cNvPr>
            <p:cNvSpPr/>
            <p:nvPr/>
          </p:nvSpPr>
          <p:spPr>
            <a:xfrm>
              <a:off x="3861812" y="3875172"/>
              <a:ext cx="187744" cy="22061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noFill/>
            <a:ln w="15873" cap="flat">
              <a:solidFill>
                <a:srgbClr val="94A4AE"/>
              </a:solidFill>
              <a:prstDash val="solid"/>
              <a:miter/>
            </a:ln>
          </p:spPr>
          <p:txBody>
            <a:bodyPr vert="horz" wrap="square" lIns="91440" tIns="45720" rIns="91440" bIns="45720" anchor="ctr" anchorCtr="1" compatLnSpc="1">
              <a:noAutofit/>
            </a:bodyPr>
            <a:lstStyle/>
            <a:p>
              <a:pPr marL="0" marR="0" lvl="0" indent="0" algn="ctr" defTabSz="685598"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351" b="0" i="0" u="none" strike="noStrike" kern="0" cap="none" spc="0" baseline="0">
                <a:solidFill>
                  <a:srgbClr val="404955"/>
                </a:solidFill>
                <a:uFillTx/>
                <a:latin typeface="Arial"/>
              </a:endParaRPr>
            </a:p>
          </p:txBody>
        </p:sp>
        <p:sp>
          <p:nvSpPr>
            <p:cNvPr id="102" name="Ellipse 53">
              <a:extLst>
                <a:ext uri="{FF2B5EF4-FFF2-40B4-BE49-F238E27FC236}">
                  <a16:creationId xmlns:a16="http://schemas.microsoft.com/office/drawing/2014/main" id="{7B5EA7A1-C3E8-221E-9BB6-A5D17A12C088}"/>
                </a:ext>
              </a:extLst>
            </p:cNvPr>
            <p:cNvSpPr/>
            <p:nvPr/>
          </p:nvSpPr>
          <p:spPr>
            <a:xfrm>
              <a:off x="3863833" y="3874788"/>
              <a:ext cx="183593" cy="104003"/>
            </a:xfrm>
            <a:custGeom>
              <a:avLst/>
              <a:gdLst>
                <a:gd name="f0" fmla="val 10800000"/>
                <a:gd name="f1" fmla="val 5400000"/>
                <a:gd name="f2" fmla="val 180"/>
                <a:gd name="f3" fmla="val w"/>
                <a:gd name="f4" fmla="val h"/>
                <a:gd name="f5" fmla="val 0"/>
                <a:gd name="f6" fmla="val 613302"/>
                <a:gd name="f7" fmla="val 347429"/>
                <a:gd name="f8" fmla="val 2797"/>
                <a:gd name="f9" fmla="val 334046"/>
                <a:gd name="f10" fmla="+- 0 0 15856"/>
                <a:gd name="f11" fmla="val 296148"/>
                <a:gd name="f12" fmla="val 55883"/>
                <a:gd name="f13" fmla="val 3261"/>
                <a:gd name="f14" fmla="val 306859"/>
                <a:gd name="f15" fmla="val 1277"/>
                <a:gd name="f16" fmla="val 422104"/>
                <a:gd name="f17" fmla="+- 0 0 14995"/>
                <a:gd name="f18" fmla="val 125774"/>
                <a:gd name="f19" fmla="val 329284"/>
                <a:gd name="f20" fmla="val 522814"/>
                <a:gd name="f21" fmla="val 335150"/>
                <a:gd name="f22" fmla="val 441475"/>
                <a:gd name="f23" fmla="val 266647"/>
                <a:gd name="f24" fmla="val 421159"/>
                <a:gd name="f25" fmla="val 216759"/>
                <a:gd name="f26" fmla="val 400371"/>
                <a:gd name="f27" fmla="val 283435"/>
                <a:gd name="f28" fmla="val 64313"/>
                <a:gd name="f29" fmla="val 383850"/>
                <a:gd name="f30" fmla="+- 0 0 -90"/>
                <a:gd name="f31" fmla="*/ f3 1 613302"/>
                <a:gd name="f32" fmla="*/ f4 1 347429"/>
                <a:gd name="f33" fmla="+- f7 0 f5"/>
                <a:gd name="f34" fmla="+- f6 0 f5"/>
                <a:gd name="f35" fmla="*/ f30 f0 1"/>
                <a:gd name="f36" fmla="*/ f34 1 613302"/>
                <a:gd name="f37" fmla="*/ f33 1 347429"/>
                <a:gd name="f38" fmla="*/ 2797 f34 1"/>
                <a:gd name="f39" fmla="*/ 306859 f34 1"/>
                <a:gd name="f40" fmla="*/ 613302 f34 1"/>
                <a:gd name="f41" fmla="*/ 334046 f33 1"/>
                <a:gd name="f42" fmla="*/ 1277 f33 1"/>
                <a:gd name="f43" fmla="*/ 329284 f33 1"/>
                <a:gd name="f44" fmla="*/ 421159 f34 1"/>
                <a:gd name="f45" fmla="*/ 216759 f33 1"/>
                <a:gd name="f46" fmla="*/ f35 1 f2"/>
                <a:gd name="f47" fmla="*/ f38 1 613302"/>
                <a:gd name="f48" fmla="*/ f39 1 613302"/>
                <a:gd name="f49" fmla="*/ f40 1 613302"/>
                <a:gd name="f50" fmla="*/ f41 1 347429"/>
                <a:gd name="f51" fmla="*/ f42 1 347429"/>
                <a:gd name="f52" fmla="*/ f43 1 347429"/>
                <a:gd name="f53" fmla="*/ f44 1 613302"/>
                <a:gd name="f54" fmla="*/ f45 1 347429"/>
                <a:gd name="f55" fmla="*/ f5 1 f36"/>
                <a:gd name="f56" fmla="*/ f6 1 f36"/>
                <a:gd name="f57" fmla="*/ f5 1 f37"/>
                <a:gd name="f58" fmla="*/ f7 1 f37"/>
                <a:gd name="f59" fmla="+- f46 0 f1"/>
                <a:gd name="f60" fmla="*/ f47 1 f36"/>
                <a:gd name="f61" fmla="*/ f50 1 f37"/>
                <a:gd name="f62" fmla="*/ f48 1 f36"/>
                <a:gd name="f63" fmla="*/ f51 1 f37"/>
                <a:gd name="f64" fmla="*/ f49 1 f36"/>
                <a:gd name="f65" fmla="*/ f52 1 f37"/>
                <a:gd name="f66" fmla="*/ f53 1 f36"/>
                <a:gd name="f67" fmla="*/ f54 1 f37"/>
                <a:gd name="f68" fmla="*/ f55 f31 1"/>
                <a:gd name="f69" fmla="*/ f56 f31 1"/>
                <a:gd name="f70" fmla="*/ f58 f32 1"/>
                <a:gd name="f71" fmla="*/ f57 f32 1"/>
                <a:gd name="f72" fmla="*/ f60 f31 1"/>
                <a:gd name="f73" fmla="*/ f61 f32 1"/>
                <a:gd name="f74" fmla="*/ f62 f31 1"/>
                <a:gd name="f75" fmla="*/ f63 f32 1"/>
                <a:gd name="f76" fmla="*/ f64 f31 1"/>
                <a:gd name="f77" fmla="*/ f65 f32 1"/>
                <a:gd name="f78" fmla="*/ f66 f31 1"/>
                <a:gd name="f79" fmla="*/ f67 f32 1"/>
              </a:gdLst>
              <a:ahLst/>
              <a:cxnLst>
                <a:cxn ang="3cd4">
                  <a:pos x="hc" y="t"/>
                </a:cxn>
                <a:cxn ang="0">
                  <a:pos x="r" y="vc"/>
                </a:cxn>
                <a:cxn ang="cd4">
                  <a:pos x="hc" y="b"/>
                </a:cxn>
                <a:cxn ang="cd2">
                  <a:pos x="l" y="vc"/>
                </a:cxn>
                <a:cxn ang="f59">
                  <a:pos x="f72" y="f73"/>
                </a:cxn>
                <a:cxn ang="f59">
                  <a:pos x="f74" y="f75"/>
                </a:cxn>
                <a:cxn ang="f59">
                  <a:pos x="f76" y="f77"/>
                </a:cxn>
                <a:cxn ang="f59">
                  <a:pos x="f78" y="f79"/>
                </a:cxn>
                <a:cxn ang="f59">
                  <a:pos x="f72" y="f73"/>
                </a:cxn>
              </a:cxnLst>
              <a:rect l="f68" t="f71" r="f69" b="f70"/>
              <a:pathLst>
                <a:path w="613302" h="347429">
                  <a:moveTo>
                    <a:pt x="f8" y="f9"/>
                  </a:moveTo>
                  <a:cubicBezTo>
                    <a:pt x="f10" y="f11"/>
                    <a:pt x="f12" y="f13"/>
                    <a:pt x="f14" y="f15"/>
                  </a:cubicBezTo>
                  <a:cubicBezTo>
                    <a:pt x="f16" y="f17"/>
                    <a:pt x="f6" y="f18"/>
                    <a:pt x="f6" y="f19"/>
                  </a:cubicBezTo>
                  <a:cubicBezTo>
                    <a:pt x="f20" y="f21"/>
                    <a:pt x="f22" y="f23"/>
                    <a:pt x="f24" y="f25"/>
                  </a:cubicBezTo>
                  <a:cubicBezTo>
                    <a:pt x="f26" y="f27"/>
                    <a:pt x="f28" y="f29"/>
                    <a:pt x="f8" y="f9"/>
                  </a:cubicBezTo>
                  <a:close/>
                </a:path>
              </a:pathLst>
            </a:custGeom>
            <a:noFill/>
            <a:ln w="15873" cap="flat">
              <a:solidFill>
                <a:srgbClr val="94A4AE"/>
              </a:solidFill>
              <a:prstDash val="solid"/>
              <a:miter/>
            </a:ln>
          </p:spPr>
          <p:txBody>
            <a:bodyPr vert="horz" wrap="square" lIns="91440" tIns="45720" rIns="91440" bIns="45720" anchor="ctr" anchorCtr="1" compatLnSpc="1">
              <a:noAutofit/>
            </a:bodyPr>
            <a:lstStyle/>
            <a:p>
              <a:pPr marL="0" marR="0" lvl="0" indent="0" algn="ctr" defTabSz="685598"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351" b="0" i="0" u="none" strike="noStrike" kern="0" cap="none" spc="0" baseline="0">
                <a:solidFill>
                  <a:srgbClr val="404955"/>
                </a:solidFill>
                <a:uFillTx/>
                <a:latin typeface="Arial"/>
              </a:endParaRPr>
            </a:p>
          </p:txBody>
        </p:sp>
        <p:sp>
          <p:nvSpPr>
            <p:cNvPr id="103" name="Freihandform: Form 267">
              <a:extLst>
                <a:ext uri="{FF2B5EF4-FFF2-40B4-BE49-F238E27FC236}">
                  <a16:creationId xmlns:a16="http://schemas.microsoft.com/office/drawing/2014/main" id="{69B3D7D5-DA53-3F36-78E2-AF60C88622D6}"/>
                </a:ext>
              </a:extLst>
            </p:cNvPr>
            <p:cNvSpPr/>
            <p:nvPr/>
          </p:nvSpPr>
          <p:spPr>
            <a:xfrm>
              <a:off x="3877741" y="4083042"/>
              <a:ext cx="153802" cy="73371"/>
            </a:xfrm>
            <a:custGeom>
              <a:avLst/>
              <a:gdLst>
                <a:gd name="f0" fmla="val 10800000"/>
                <a:gd name="f1" fmla="val 5400000"/>
                <a:gd name="f2" fmla="val 180"/>
                <a:gd name="f3" fmla="val w"/>
                <a:gd name="f4" fmla="val h"/>
                <a:gd name="f5" fmla="val 0"/>
                <a:gd name="f6" fmla="val 442366"/>
                <a:gd name="f7" fmla="val 211023"/>
                <a:gd name="f8" fmla="val 100329"/>
                <a:gd name="f9" fmla="val 119111"/>
                <a:gd name="f10" fmla="val 14880"/>
                <a:gd name="f11" fmla="val 151413"/>
                <a:gd name="f12" fmla="val 30935"/>
                <a:gd name="f13" fmla="val 186929"/>
                <a:gd name="f14" fmla="val 39813"/>
                <a:gd name="f15" fmla="val 224208"/>
                <a:gd name="f16" fmla="val 242848"/>
                <a:gd name="f17" fmla="val 261047"/>
                <a:gd name="f18" fmla="val 37594"/>
                <a:gd name="f19" fmla="val 278623"/>
                <a:gd name="f20" fmla="val 33367"/>
                <a:gd name="f21" fmla="val 325079"/>
                <a:gd name="f22" fmla="val 16422"/>
                <a:gd name="f23" fmla="val 100325"/>
                <a:gd name="f24" fmla="val 158286"/>
                <a:gd name="f25" fmla="val 265799"/>
                <a:gd name="f26" fmla="val 241848"/>
                <a:gd name="f27" fmla="val 118344"/>
                <a:gd name="f28" fmla="val 217461"/>
                <a:gd name="f29" fmla="val 145376"/>
                <a:gd name="f30" fmla="val 86316"/>
                <a:gd name="f31" fmla="+- 0 0 -90"/>
                <a:gd name="f32" fmla="*/ f3 1 442366"/>
                <a:gd name="f33" fmla="*/ f4 1 211023"/>
                <a:gd name="f34" fmla="+- f7 0 f5"/>
                <a:gd name="f35" fmla="+- f6 0 f5"/>
                <a:gd name="f36" fmla="*/ f31 f0 1"/>
                <a:gd name="f37" fmla="*/ f35 1 442366"/>
                <a:gd name="f38" fmla="*/ f34 1 211023"/>
                <a:gd name="f39" fmla="*/ 100329 f35 1"/>
                <a:gd name="f40" fmla="*/ 0 f34 1"/>
                <a:gd name="f41" fmla="*/ 119111 f35 1"/>
                <a:gd name="f42" fmla="*/ 14880 f34 1"/>
                <a:gd name="f43" fmla="*/ 224208 f35 1"/>
                <a:gd name="f44" fmla="*/ 39813 f34 1"/>
                <a:gd name="f45" fmla="*/ 278623 f35 1"/>
                <a:gd name="f46" fmla="*/ 33367 f34 1"/>
                <a:gd name="f47" fmla="*/ 325079 f35 1"/>
                <a:gd name="f48" fmla="*/ 16422 f34 1"/>
                <a:gd name="f49" fmla="*/ 100325 f34 1"/>
                <a:gd name="f50" fmla="*/ 442366 f35 1"/>
                <a:gd name="f51" fmla="*/ 158286 f34 1"/>
                <a:gd name="f52" fmla="*/ 0 f35 1"/>
                <a:gd name="f53" fmla="*/ 145376 f34 1"/>
                <a:gd name="f54" fmla="*/ 86316 f34 1"/>
                <a:gd name="f55" fmla="*/ f36 1 f2"/>
                <a:gd name="f56" fmla="*/ f39 1 442366"/>
                <a:gd name="f57" fmla="*/ f40 1 211023"/>
                <a:gd name="f58" fmla="*/ f41 1 442366"/>
                <a:gd name="f59" fmla="*/ f42 1 211023"/>
                <a:gd name="f60" fmla="*/ f43 1 442366"/>
                <a:gd name="f61" fmla="*/ f44 1 211023"/>
                <a:gd name="f62" fmla="*/ f45 1 442366"/>
                <a:gd name="f63" fmla="*/ f46 1 211023"/>
                <a:gd name="f64" fmla="*/ f47 1 442366"/>
                <a:gd name="f65" fmla="*/ f48 1 211023"/>
                <a:gd name="f66" fmla="*/ f49 1 211023"/>
                <a:gd name="f67" fmla="*/ f50 1 442366"/>
                <a:gd name="f68" fmla="*/ f51 1 211023"/>
                <a:gd name="f69" fmla="*/ f52 1 442366"/>
                <a:gd name="f70" fmla="*/ f53 1 211023"/>
                <a:gd name="f71" fmla="*/ f54 1 211023"/>
                <a:gd name="f72" fmla="*/ f5 1 f37"/>
                <a:gd name="f73" fmla="*/ f6 1 f37"/>
                <a:gd name="f74" fmla="*/ f5 1 f38"/>
                <a:gd name="f75" fmla="*/ f7 1 f38"/>
                <a:gd name="f76" fmla="+- f55 0 f1"/>
                <a:gd name="f77" fmla="*/ f56 1 f37"/>
                <a:gd name="f78" fmla="*/ f57 1 f38"/>
                <a:gd name="f79" fmla="*/ f58 1 f37"/>
                <a:gd name="f80" fmla="*/ f59 1 f38"/>
                <a:gd name="f81" fmla="*/ f60 1 f37"/>
                <a:gd name="f82" fmla="*/ f61 1 f38"/>
                <a:gd name="f83" fmla="*/ f62 1 f37"/>
                <a:gd name="f84" fmla="*/ f63 1 f38"/>
                <a:gd name="f85" fmla="*/ f64 1 f37"/>
                <a:gd name="f86" fmla="*/ f65 1 f38"/>
                <a:gd name="f87" fmla="*/ f66 1 f38"/>
                <a:gd name="f88" fmla="*/ f67 1 f37"/>
                <a:gd name="f89" fmla="*/ f68 1 f38"/>
                <a:gd name="f90" fmla="*/ f69 1 f37"/>
                <a:gd name="f91" fmla="*/ f70 1 f38"/>
                <a:gd name="f92" fmla="*/ f71 1 f38"/>
                <a:gd name="f93" fmla="*/ f72 f32 1"/>
                <a:gd name="f94" fmla="*/ f73 f32 1"/>
                <a:gd name="f95" fmla="*/ f75 f33 1"/>
                <a:gd name="f96" fmla="*/ f74 f33 1"/>
                <a:gd name="f97" fmla="*/ f77 f32 1"/>
                <a:gd name="f98" fmla="*/ f78 f33 1"/>
                <a:gd name="f99" fmla="*/ f79 f32 1"/>
                <a:gd name="f100" fmla="*/ f80 f33 1"/>
                <a:gd name="f101" fmla="*/ f81 f32 1"/>
                <a:gd name="f102" fmla="*/ f82 f33 1"/>
                <a:gd name="f103" fmla="*/ f83 f32 1"/>
                <a:gd name="f104" fmla="*/ f84 f33 1"/>
                <a:gd name="f105" fmla="*/ f85 f32 1"/>
                <a:gd name="f106" fmla="*/ f86 f33 1"/>
                <a:gd name="f107" fmla="*/ f87 f33 1"/>
                <a:gd name="f108" fmla="*/ f88 f32 1"/>
                <a:gd name="f109" fmla="*/ f89 f33 1"/>
                <a:gd name="f110" fmla="*/ f90 f32 1"/>
                <a:gd name="f111" fmla="*/ f91 f33 1"/>
                <a:gd name="f112" fmla="*/ f92 f33 1"/>
              </a:gdLst>
              <a:ahLst/>
              <a:cxnLst>
                <a:cxn ang="3cd4">
                  <a:pos x="hc" y="t"/>
                </a:cxn>
                <a:cxn ang="0">
                  <a:pos x="r" y="vc"/>
                </a:cxn>
                <a:cxn ang="cd4">
                  <a:pos x="hc" y="b"/>
                </a:cxn>
                <a:cxn ang="cd2">
                  <a:pos x="l" y="vc"/>
                </a:cxn>
                <a:cxn ang="f76">
                  <a:pos x="f97" y="f98"/>
                </a:cxn>
                <a:cxn ang="f76">
                  <a:pos x="f99" y="f100"/>
                </a:cxn>
                <a:cxn ang="f76">
                  <a:pos x="f101" y="f102"/>
                </a:cxn>
                <a:cxn ang="f76">
                  <a:pos x="f103" y="f104"/>
                </a:cxn>
                <a:cxn ang="f76">
                  <a:pos x="f105" y="f106"/>
                </a:cxn>
                <a:cxn ang="f76">
                  <a:pos x="f105" y="f107"/>
                </a:cxn>
                <a:cxn ang="f76">
                  <a:pos x="f108" y="f109"/>
                </a:cxn>
                <a:cxn ang="f76">
                  <a:pos x="f110" y="f111"/>
                </a:cxn>
                <a:cxn ang="f76">
                  <a:pos x="f97" y="f112"/>
                </a:cxn>
              </a:cxnLst>
              <a:rect l="f93" t="f96" r="f94" b="f95"/>
              <a:pathLst>
                <a:path w="442366" h="211023">
                  <a:moveTo>
                    <a:pt x="f8" y="f5"/>
                  </a:moveTo>
                  <a:lnTo>
                    <a:pt x="f9" y="f10"/>
                  </a:lnTo>
                  <a:cubicBezTo>
                    <a:pt x="f11" y="f12"/>
                    <a:pt x="f13" y="f14"/>
                    <a:pt x="f15" y="f14"/>
                  </a:cubicBezTo>
                  <a:cubicBezTo>
                    <a:pt x="f16" y="f14"/>
                    <a:pt x="f17" y="f18"/>
                    <a:pt x="f19" y="f20"/>
                  </a:cubicBezTo>
                  <a:lnTo>
                    <a:pt x="f21" y="f22"/>
                  </a:lnTo>
                  <a:lnTo>
                    <a:pt x="f21" y="f23"/>
                  </a:lnTo>
                  <a:lnTo>
                    <a:pt x="f6" y="f24"/>
                  </a:lnTo>
                  <a:cubicBezTo>
                    <a:pt x="f25" y="f26"/>
                    <a:pt x="f27" y="f28"/>
                    <a:pt x="f5" y="f29"/>
                  </a:cubicBezTo>
                  <a:lnTo>
                    <a:pt x="f8" y="f30"/>
                  </a:lnTo>
                  <a:close/>
                </a:path>
              </a:pathLst>
            </a:custGeom>
            <a:noFill/>
            <a:ln w="15873" cap="flat">
              <a:solidFill>
                <a:srgbClr val="94A4AE"/>
              </a:solidFill>
              <a:prstDash val="solid"/>
              <a:miter/>
            </a:ln>
          </p:spPr>
          <p:txBody>
            <a:bodyPr vert="horz" wrap="square" lIns="91440" tIns="45720" rIns="91440" bIns="45720" anchor="ctr" anchorCtr="1" compatLnSpc="1">
              <a:noAutofit/>
            </a:bodyPr>
            <a:lstStyle/>
            <a:p>
              <a:pPr marL="0" marR="0" lvl="0" indent="0" algn="ctr" defTabSz="685598"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351" b="0" i="0" u="none" strike="noStrike" kern="0" cap="none" spc="0" baseline="0">
                <a:solidFill>
                  <a:srgbClr val="404955"/>
                </a:solidFill>
                <a:uFillTx/>
                <a:latin typeface="Arial"/>
              </a:endParaRPr>
            </a:p>
          </p:txBody>
        </p:sp>
        <p:sp>
          <p:nvSpPr>
            <p:cNvPr id="104" name="Freihandform: Form 268">
              <a:extLst>
                <a:ext uri="{FF2B5EF4-FFF2-40B4-BE49-F238E27FC236}">
                  <a16:creationId xmlns:a16="http://schemas.microsoft.com/office/drawing/2014/main" id="{C946D0FF-36B7-7AEE-46ED-E53E4326C983}"/>
                </a:ext>
              </a:extLst>
            </p:cNvPr>
            <p:cNvSpPr/>
            <p:nvPr/>
          </p:nvSpPr>
          <p:spPr>
            <a:xfrm>
              <a:off x="3782671" y="4134066"/>
              <a:ext cx="341802" cy="126168"/>
            </a:xfrm>
            <a:custGeom>
              <a:avLst/>
              <a:gdLst>
                <a:gd name="f0" fmla="val 10800000"/>
                <a:gd name="f1" fmla="val 5400000"/>
                <a:gd name="f2" fmla="val 180"/>
                <a:gd name="f3" fmla="val w"/>
                <a:gd name="f4" fmla="val h"/>
                <a:gd name="f5" fmla="val 0"/>
                <a:gd name="f6" fmla="val 983108"/>
                <a:gd name="f7" fmla="val 362902"/>
                <a:gd name="f8" fmla="val 272771"/>
                <a:gd name="f9" fmla="val 276867"/>
                <a:gd name="f10" fmla="val 230"/>
                <a:gd name="f11" fmla="val 367663"/>
                <a:gd name="f12" fmla="val 42805"/>
                <a:gd name="f13" fmla="val 450725"/>
                <a:gd name="f14" fmla="val 70599"/>
                <a:gd name="f15" fmla="val 545159"/>
                <a:gd name="f16" fmla="val 73877"/>
                <a:gd name="f17" fmla="val 650964"/>
                <a:gd name="f18" fmla="val 37930"/>
                <a:gd name="f19" fmla="val 710957"/>
                <a:gd name="f20" fmla="val 13513"/>
                <a:gd name="f21" fmla="val 715072"/>
                <a:gd name="f22" fmla="val 13436"/>
                <a:gd name="f23" fmla="val 762786"/>
                <a:gd name="f24" fmla="val 34600"/>
                <a:gd name="f25" fmla="val 817888"/>
                <a:gd name="f26" fmla="val 59801"/>
                <a:gd name="f27" fmla="val 870171"/>
                <a:gd name="f28" fmla="val 86797"/>
                <a:gd name="f29" fmla="val 911177"/>
                <a:gd name="f30" fmla="val 120968"/>
                <a:gd name="f31" fmla="val 956967"/>
                <a:gd name="f32" fmla="val 187262"/>
                <a:gd name="f33" fmla="val 992505"/>
                <a:gd name="f34" fmla="val 259704"/>
                <a:gd name="f35" fmla="val 980887"/>
                <a:gd name="f36" fmla="val 569463"/>
                <a:gd name="f37" fmla="val 445178"/>
                <a:gd name="f38" fmla="val 845"/>
                <a:gd name="f39" fmla="+- 0 0 7357"/>
                <a:gd name="f40" fmla="val 274571"/>
                <a:gd name="f41" fmla="val 45953"/>
                <a:gd name="f42" fmla="val 129900"/>
                <a:gd name="f43" fmla="val 84908"/>
                <a:gd name="f44" fmla="val 104165"/>
                <a:gd name="f45" fmla="+- 0 0 -90"/>
                <a:gd name="f46" fmla="*/ f3 1 983108"/>
                <a:gd name="f47" fmla="*/ f4 1 362902"/>
                <a:gd name="f48" fmla="+- f7 0 f5"/>
                <a:gd name="f49" fmla="+- f6 0 f5"/>
                <a:gd name="f50" fmla="*/ f45 f0 1"/>
                <a:gd name="f51" fmla="*/ f49 1 983108"/>
                <a:gd name="f52" fmla="*/ f48 1 362902"/>
                <a:gd name="f53" fmla="*/ 272771 f49 1"/>
                <a:gd name="f54" fmla="*/ 0 f48 1"/>
                <a:gd name="f55" fmla="*/ 276867 f49 1"/>
                <a:gd name="f56" fmla="*/ 230 f48 1"/>
                <a:gd name="f57" fmla="*/ 367663 f49 1"/>
                <a:gd name="f58" fmla="*/ 42805 f48 1"/>
                <a:gd name="f59" fmla="*/ 650964 f49 1"/>
                <a:gd name="f60" fmla="*/ 37930 f48 1"/>
                <a:gd name="f61" fmla="*/ 710957 f49 1"/>
                <a:gd name="f62" fmla="*/ 13513 f48 1"/>
                <a:gd name="f63" fmla="*/ 715072 f49 1"/>
                <a:gd name="f64" fmla="*/ 13436 f48 1"/>
                <a:gd name="f65" fmla="*/ 762786 f49 1"/>
                <a:gd name="f66" fmla="*/ 34600 f48 1"/>
                <a:gd name="f67" fmla="*/ 911177 f49 1"/>
                <a:gd name="f68" fmla="*/ 120968 f48 1"/>
                <a:gd name="f69" fmla="*/ 980887 f49 1"/>
                <a:gd name="f70" fmla="*/ 362902 f48 1"/>
                <a:gd name="f71" fmla="*/ 569463 f49 1"/>
                <a:gd name="f72" fmla="*/ 445178 f49 1"/>
                <a:gd name="f73" fmla="*/ 845 f49 1"/>
                <a:gd name="f74" fmla="*/ 84908 f49 1"/>
                <a:gd name="f75" fmla="*/ 104165 f48 1"/>
                <a:gd name="f76" fmla="*/ f50 1 f2"/>
                <a:gd name="f77" fmla="*/ f53 1 983108"/>
                <a:gd name="f78" fmla="*/ f54 1 362902"/>
                <a:gd name="f79" fmla="*/ f55 1 983108"/>
                <a:gd name="f80" fmla="*/ f56 1 362902"/>
                <a:gd name="f81" fmla="*/ f57 1 983108"/>
                <a:gd name="f82" fmla="*/ f58 1 362902"/>
                <a:gd name="f83" fmla="*/ f59 1 983108"/>
                <a:gd name="f84" fmla="*/ f60 1 362902"/>
                <a:gd name="f85" fmla="*/ f61 1 983108"/>
                <a:gd name="f86" fmla="*/ f62 1 362902"/>
                <a:gd name="f87" fmla="*/ f63 1 983108"/>
                <a:gd name="f88" fmla="*/ f64 1 362902"/>
                <a:gd name="f89" fmla="*/ f65 1 983108"/>
                <a:gd name="f90" fmla="*/ f66 1 362902"/>
                <a:gd name="f91" fmla="*/ f67 1 983108"/>
                <a:gd name="f92" fmla="*/ f68 1 362902"/>
                <a:gd name="f93" fmla="*/ f69 1 983108"/>
                <a:gd name="f94" fmla="*/ f70 1 362902"/>
                <a:gd name="f95" fmla="*/ f71 1 983108"/>
                <a:gd name="f96" fmla="*/ f72 1 983108"/>
                <a:gd name="f97" fmla="*/ f73 1 983108"/>
                <a:gd name="f98" fmla="*/ f74 1 983108"/>
                <a:gd name="f99" fmla="*/ f75 1 362902"/>
                <a:gd name="f100" fmla="*/ f5 1 f51"/>
                <a:gd name="f101" fmla="*/ f6 1 f51"/>
                <a:gd name="f102" fmla="*/ f5 1 f52"/>
                <a:gd name="f103" fmla="*/ f7 1 f52"/>
                <a:gd name="f104" fmla="+- f76 0 f1"/>
                <a:gd name="f105" fmla="*/ f77 1 f51"/>
                <a:gd name="f106" fmla="*/ f78 1 f52"/>
                <a:gd name="f107" fmla="*/ f79 1 f51"/>
                <a:gd name="f108" fmla="*/ f80 1 f52"/>
                <a:gd name="f109" fmla="*/ f81 1 f51"/>
                <a:gd name="f110" fmla="*/ f82 1 f52"/>
                <a:gd name="f111" fmla="*/ f83 1 f51"/>
                <a:gd name="f112" fmla="*/ f84 1 f52"/>
                <a:gd name="f113" fmla="*/ f85 1 f51"/>
                <a:gd name="f114" fmla="*/ f86 1 f52"/>
                <a:gd name="f115" fmla="*/ f87 1 f51"/>
                <a:gd name="f116" fmla="*/ f88 1 f52"/>
                <a:gd name="f117" fmla="*/ f89 1 f51"/>
                <a:gd name="f118" fmla="*/ f90 1 f52"/>
                <a:gd name="f119" fmla="*/ f91 1 f51"/>
                <a:gd name="f120" fmla="*/ f92 1 f52"/>
                <a:gd name="f121" fmla="*/ f93 1 f51"/>
                <a:gd name="f122" fmla="*/ f94 1 f52"/>
                <a:gd name="f123" fmla="*/ f95 1 f51"/>
                <a:gd name="f124" fmla="*/ f96 1 f51"/>
                <a:gd name="f125" fmla="*/ f97 1 f51"/>
                <a:gd name="f126" fmla="*/ f98 1 f51"/>
                <a:gd name="f127" fmla="*/ f99 1 f52"/>
                <a:gd name="f128" fmla="*/ f100 f46 1"/>
                <a:gd name="f129" fmla="*/ f101 f46 1"/>
                <a:gd name="f130" fmla="*/ f103 f47 1"/>
                <a:gd name="f131" fmla="*/ f102 f47 1"/>
                <a:gd name="f132" fmla="*/ f105 f46 1"/>
                <a:gd name="f133" fmla="*/ f106 f47 1"/>
                <a:gd name="f134" fmla="*/ f107 f46 1"/>
                <a:gd name="f135" fmla="*/ f108 f47 1"/>
                <a:gd name="f136" fmla="*/ f109 f46 1"/>
                <a:gd name="f137" fmla="*/ f110 f47 1"/>
                <a:gd name="f138" fmla="*/ f111 f46 1"/>
                <a:gd name="f139" fmla="*/ f112 f47 1"/>
                <a:gd name="f140" fmla="*/ f113 f46 1"/>
                <a:gd name="f141" fmla="*/ f114 f47 1"/>
                <a:gd name="f142" fmla="*/ f115 f46 1"/>
                <a:gd name="f143" fmla="*/ f116 f47 1"/>
                <a:gd name="f144" fmla="*/ f117 f46 1"/>
                <a:gd name="f145" fmla="*/ f118 f47 1"/>
                <a:gd name="f146" fmla="*/ f119 f46 1"/>
                <a:gd name="f147" fmla="*/ f120 f47 1"/>
                <a:gd name="f148" fmla="*/ f121 f46 1"/>
                <a:gd name="f149" fmla="*/ f122 f47 1"/>
                <a:gd name="f150" fmla="*/ f123 f46 1"/>
                <a:gd name="f151" fmla="*/ f124 f46 1"/>
                <a:gd name="f152" fmla="*/ f125 f46 1"/>
                <a:gd name="f153" fmla="*/ f126 f46 1"/>
                <a:gd name="f154" fmla="*/ f127 f47 1"/>
              </a:gdLst>
              <a:ahLst/>
              <a:cxnLst>
                <a:cxn ang="3cd4">
                  <a:pos x="hc" y="t"/>
                </a:cxn>
                <a:cxn ang="0">
                  <a:pos x="r" y="vc"/>
                </a:cxn>
                <a:cxn ang="cd4">
                  <a:pos x="hc" y="b"/>
                </a:cxn>
                <a:cxn ang="cd2">
                  <a:pos x="l" y="vc"/>
                </a:cxn>
                <a:cxn ang="f104">
                  <a:pos x="f132" y="f133"/>
                </a:cxn>
                <a:cxn ang="f104">
                  <a:pos x="f134" y="f135"/>
                </a:cxn>
                <a:cxn ang="f104">
                  <a:pos x="f136" y="f137"/>
                </a:cxn>
                <a:cxn ang="f104">
                  <a:pos x="f138" y="f139"/>
                </a:cxn>
                <a:cxn ang="f104">
                  <a:pos x="f140" y="f141"/>
                </a:cxn>
                <a:cxn ang="f104">
                  <a:pos x="f142" y="f143"/>
                </a:cxn>
                <a:cxn ang="f104">
                  <a:pos x="f144" y="f145"/>
                </a:cxn>
                <a:cxn ang="f104">
                  <a:pos x="f146" y="f147"/>
                </a:cxn>
                <a:cxn ang="f104">
                  <a:pos x="f148" y="f149"/>
                </a:cxn>
                <a:cxn ang="f104">
                  <a:pos x="f150" y="f149"/>
                </a:cxn>
                <a:cxn ang="f104">
                  <a:pos x="f151" y="f149"/>
                </a:cxn>
                <a:cxn ang="f104">
                  <a:pos x="f152" y="f149"/>
                </a:cxn>
                <a:cxn ang="f104">
                  <a:pos x="f153" y="f154"/>
                </a:cxn>
              </a:cxnLst>
              <a:rect l="f128" t="f131" r="f129" b="f130"/>
              <a:pathLst>
                <a:path w="983108" h="362902">
                  <a:moveTo>
                    <a:pt x="f8" y="f5"/>
                  </a:moveTo>
                  <a:lnTo>
                    <a:pt x="f9" y="f10"/>
                  </a:lnTo>
                  <a:lnTo>
                    <a:pt x="f11" y="f12"/>
                  </a:lnTo>
                  <a:cubicBezTo>
                    <a:pt x="f13" y="f14"/>
                    <a:pt x="f15" y="f16"/>
                    <a:pt x="f17" y="f18"/>
                  </a:cubicBezTo>
                  <a:lnTo>
                    <a:pt x="f19" y="f20"/>
                  </a:lnTo>
                  <a:lnTo>
                    <a:pt x="f21" y="f22"/>
                  </a:lnTo>
                  <a:lnTo>
                    <a:pt x="f23" y="f24"/>
                  </a:lnTo>
                  <a:cubicBezTo>
                    <a:pt x="f25" y="f26"/>
                    <a:pt x="f27" y="f28"/>
                    <a:pt x="f29" y="f30"/>
                  </a:cubicBezTo>
                  <a:cubicBezTo>
                    <a:pt x="f31" y="f32"/>
                    <a:pt x="f33" y="f34"/>
                    <a:pt x="f35" y="f7"/>
                  </a:cubicBezTo>
                  <a:lnTo>
                    <a:pt x="f36" y="f7"/>
                  </a:lnTo>
                  <a:lnTo>
                    <a:pt x="f37" y="f7"/>
                  </a:lnTo>
                  <a:lnTo>
                    <a:pt x="f38" y="f7"/>
                  </a:lnTo>
                  <a:cubicBezTo>
                    <a:pt x="f39" y="f40"/>
                    <a:pt x="f41" y="f42"/>
                    <a:pt x="f43" y="f44"/>
                  </a:cubicBezTo>
                  <a:close/>
                </a:path>
              </a:pathLst>
            </a:custGeom>
            <a:noFill/>
            <a:ln w="15873" cap="flat">
              <a:solidFill>
                <a:srgbClr val="94A4AE"/>
              </a:solidFill>
              <a:prstDash val="solid"/>
              <a:miter/>
            </a:ln>
          </p:spPr>
          <p:txBody>
            <a:bodyPr vert="horz" wrap="square" lIns="91440" tIns="45720" rIns="91440" bIns="45720" anchor="ctr" anchorCtr="1" compatLnSpc="1">
              <a:noAutofit/>
            </a:bodyPr>
            <a:lstStyle/>
            <a:p>
              <a:pPr marL="0" marR="0" lvl="0" indent="0" algn="ctr" defTabSz="685598"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351" b="0" i="0" u="none" strike="noStrike" kern="0" cap="none" spc="0" baseline="0">
                <a:solidFill>
                  <a:srgbClr val="404955"/>
                </a:solidFill>
                <a:uFillTx/>
                <a:latin typeface="Arial"/>
              </a:endParaRPr>
            </a:p>
          </p:txBody>
        </p:sp>
      </p:grpSp>
      <p:graphicFrame>
        <p:nvGraphicFramePr>
          <p:cNvPr id="105" name="Diagramm 270">
            <a:extLst>
              <a:ext uri="{FF2B5EF4-FFF2-40B4-BE49-F238E27FC236}">
                <a16:creationId xmlns:a16="http://schemas.microsoft.com/office/drawing/2014/main" id="{6A865FC9-B59D-64FB-C100-C4819DBD66B9}"/>
              </a:ext>
            </a:extLst>
          </p:cNvPr>
          <p:cNvGraphicFramePr/>
          <p:nvPr>
            <p:extLst>
              <p:ext uri="{D42A27DB-BD31-4B8C-83A1-F6EECF244321}">
                <p14:modId xmlns:p14="http://schemas.microsoft.com/office/powerpoint/2010/main" val="4032649410"/>
              </p:ext>
            </p:extLst>
          </p:nvPr>
        </p:nvGraphicFramePr>
        <p:xfrm>
          <a:off x="5730570" y="3543378"/>
          <a:ext cx="965450" cy="965450"/>
        </p:xfrm>
        <a:graphic>
          <a:graphicData uri="http://schemas.openxmlformats.org/drawingml/2006/chart">
            <c:chart xmlns:c="http://schemas.openxmlformats.org/drawingml/2006/chart" xmlns:r="http://schemas.openxmlformats.org/officeDocument/2006/relationships" r:id="rId4"/>
          </a:graphicData>
        </a:graphic>
      </p:graphicFrame>
      <p:sp>
        <p:nvSpPr>
          <p:cNvPr id="106" name="Textfeld 70">
            <a:extLst>
              <a:ext uri="{FF2B5EF4-FFF2-40B4-BE49-F238E27FC236}">
                <a16:creationId xmlns:a16="http://schemas.microsoft.com/office/drawing/2014/main" id="{95BDF322-653D-B484-ABA0-5FCF18089E04}"/>
              </a:ext>
            </a:extLst>
          </p:cNvPr>
          <p:cNvSpPr txBox="1"/>
          <p:nvPr/>
        </p:nvSpPr>
        <p:spPr>
          <a:xfrm>
            <a:off x="4161446" y="3482015"/>
            <a:ext cx="1278401" cy="369332"/>
          </a:xfrm>
          <a:prstGeom prst="rect">
            <a:avLst/>
          </a:prstGeom>
          <a:noFill/>
          <a:ln cap="flat">
            <a:noFill/>
          </a:ln>
        </p:spPr>
        <p:txBody>
          <a:bodyPr vert="horz" wrap="square" lIns="71999" tIns="0" rIns="0" bIns="0" anchor="t" anchorCtr="0" compatLnSpc="1">
            <a:spAutoFit/>
          </a:bodyPr>
          <a:lstStyle/>
          <a:p>
            <a:pPr marL="0" marR="0" lvl="0" indent="0" algn="r" defTabSz="514203"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a:solidFill>
                  <a:srgbClr val="404955"/>
                </a:solidFill>
                <a:latin typeface="Arial"/>
                <a:ea typeface="Calibri" pitchFamily="34"/>
              </a:rPr>
              <a:t>I</a:t>
            </a:r>
            <a:r>
              <a:rPr lang="en-GB" sz="1200" b="0" i="0" u="none" strike="noStrike" kern="1200" cap="none" spc="0" baseline="0">
                <a:solidFill>
                  <a:srgbClr val="404955"/>
                </a:solidFill>
                <a:uFillTx/>
                <a:latin typeface="Arial"/>
                <a:ea typeface="Calibri" pitchFamily="34"/>
              </a:rPr>
              <a:t>ndustry or</a:t>
            </a:r>
          </a:p>
          <a:p>
            <a:pPr marL="0" marR="0" lvl="0" indent="0" algn="r" defTabSz="514203"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0" baseline="0">
                <a:solidFill>
                  <a:srgbClr val="404955"/>
                </a:solidFill>
                <a:uFillTx/>
                <a:latin typeface="Arial"/>
                <a:ea typeface="Calibri" pitchFamily="34"/>
              </a:rPr>
              <a:t> patent attorney</a:t>
            </a:r>
            <a:endParaRPr lang="en-GB" sz="2000" b="1" i="0" u="none" strike="noStrike" kern="1200" cap="none" spc="-20" baseline="0">
              <a:solidFill>
                <a:schemeClr val="accent1">
                  <a:lumMod val="75000"/>
                </a:schemeClr>
              </a:solidFill>
              <a:uFillTx/>
              <a:latin typeface="Arial"/>
            </a:endParaRPr>
          </a:p>
        </p:txBody>
      </p:sp>
      <p:sp>
        <p:nvSpPr>
          <p:cNvPr id="107" name="Textfeld 70">
            <a:extLst>
              <a:ext uri="{FF2B5EF4-FFF2-40B4-BE49-F238E27FC236}">
                <a16:creationId xmlns:a16="http://schemas.microsoft.com/office/drawing/2014/main" id="{62464773-F104-8C6F-5EF5-13626E534A06}"/>
              </a:ext>
            </a:extLst>
          </p:cNvPr>
          <p:cNvSpPr txBox="1"/>
          <p:nvPr/>
        </p:nvSpPr>
        <p:spPr>
          <a:xfrm>
            <a:off x="6828496" y="3229422"/>
            <a:ext cx="829964" cy="577205"/>
          </a:xfrm>
          <a:prstGeom prst="rect">
            <a:avLst/>
          </a:prstGeom>
          <a:noFill/>
          <a:ln cap="flat">
            <a:noFill/>
          </a:ln>
        </p:spPr>
        <p:txBody>
          <a:bodyPr vert="horz" wrap="square" lIns="71999" tIns="0" rIns="0" bIns="0" anchor="t" anchorCtr="0" compatLnSpc="1">
            <a:spAutoFit/>
          </a:bodyPr>
          <a:lstStyle/>
          <a:p>
            <a:pPr marL="0" marR="0" lvl="0" indent="0" algn="l" defTabSz="514203" rtl="0" fontAlgn="auto" hangingPunct="1">
              <a:lnSpc>
                <a:spcPct val="100000"/>
              </a:lnSpc>
              <a:spcBef>
                <a:spcPts val="0"/>
              </a:spcBef>
              <a:spcAft>
                <a:spcPts val="0"/>
              </a:spcAft>
              <a:buNone/>
              <a:tabLst>
                <a:tab pos="631804" algn="l"/>
              </a:tabLst>
              <a:defRPr sz="1800" b="0" i="0" u="none" strike="noStrike" kern="0" cap="none" spc="0" baseline="0">
                <a:solidFill>
                  <a:srgbClr val="000000"/>
                </a:solidFill>
                <a:uFillTx/>
              </a:defRPr>
            </a:pPr>
            <a:r>
              <a:rPr lang="en-GB" sz="1200" spc="-20">
                <a:solidFill>
                  <a:srgbClr val="404955"/>
                </a:solidFill>
                <a:latin typeface="Arial"/>
              </a:rPr>
              <a:t>P</a:t>
            </a:r>
            <a:r>
              <a:rPr lang="en-GB" sz="1200" b="0" i="0" u="none" strike="noStrike" kern="1200" cap="none" spc="-20" baseline="0">
                <a:solidFill>
                  <a:srgbClr val="404955"/>
                </a:solidFill>
                <a:uFillTx/>
                <a:latin typeface="Arial"/>
              </a:rPr>
              <a:t>atent</a:t>
            </a:r>
            <a:br>
              <a:rPr lang="en-GB" sz="1200" b="0" i="0" u="none" strike="noStrike" kern="1200" cap="none" spc="-20" baseline="0">
                <a:solidFill>
                  <a:srgbClr val="404955"/>
                </a:solidFill>
                <a:uFillTx/>
                <a:latin typeface="Arial"/>
              </a:rPr>
            </a:br>
            <a:r>
              <a:rPr lang="en-GB" sz="1200" b="0" i="0" u="none" strike="noStrike" kern="1200" cap="none" spc="-20" baseline="0">
                <a:solidFill>
                  <a:srgbClr val="404955"/>
                </a:solidFill>
                <a:uFillTx/>
                <a:latin typeface="Arial"/>
              </a:rPr>
              <a:t>offices </a:t>
            </a:r>
            <a:br>
              <a:rPr lang="en-GB" sz="1400" b="0" i="0" u="none" strike="noStrike" kern="1200" cap="none" spc="-20" baseline="0">
                <a:solidFill>
                  <a:srgbClr val="404955"/>
                </a:solidFill>
                <a:uFillTx/>
                <a:latin typeface="Arial"/>
              </a:rPr>
            </a:br>
            <a:r>
              <a:rPr lang="en-GB" sz="1351" b="1" i="0" u="none" strike="noStrike" kern="1200" cap="none" spc="-20" baseline="0">
                <a:solidFill>
                  <a:schemeClr val="accent2"/>
                </a:solidFill>
                <a:uFillTx/>
                <a:latin typeface="Arial"/>
              </a:rPr>
              <a:t>7%</a:t>
            </a:r>
            <a:endParaRPr lang="en-GB" sz="2000" b="0" i="0" u="none" strike="noStrike" kern="1200" cap="none" spc="-20" baseline="0">
              <a:solidFill>
                <a:schemeClr val="accent2"/>
              </a:solidFill>
              <a:uFillTx/>
              <a:latin typeface="Arial"/>
            </a:endParaRPr>
          </a:p>
        </p:txBody>
      </p:sp>
      <p:sp>
        <p:nvSpPr>
          <p:cNvPr id="116" name="Textfeld 70">
            <a:extLst>
              <a:ext uri="{FF2B5EF4-FFF2-40B4-BE49-F238E27FC236}">
                <a16:creationId xmlns:a16="http://schemas.microsoft.com/office/drawing/2014/main" id="{8C99C51A-3897-A939-DA64-A81011A470CD}"/>
              </a:ext>
            </a:extLst>
          </p:cNvPr>
          <p:cNvSpPr txBox="1"/>
          <p:nvPr/>
        </p:nvSpPr>
        <p:spPr>
          <a:xfrm>
            <a:off x="6741668" y="4031951"/>
            <a:ext cx="1426601" cy="577205"/>
          </a:xfrm>
          <a:prstGeom prst="rect">
            <a:avLst/>
          </a:prstGeom>
          <a:noFill/>
          <a:ln cap="flat">
            <a:noFill/>
          </a:ln>
        </p:spPr>
        <p:txBody>
          <a:bodyPr vert="horz" wrap="square" lIns="71999" tIns="0" rIns="0" bIns="0" anchor="t" anchorCtr="0" compatLnSpc="1">
            <a:spAutoFit/>
          </a:bodyPr>
          <a:lstStyle/>
          <a:p>
            <a:pPr defTabSz="514203">
              <a:tabLst>
                <a:tab pos="631804" algn="l"/>
              </a:tabLst>
              <a:defRPr sz="1800" b="0" i="0" u="none" strike="noStrike" kern="0" cap="none" spc="0" baseline="0">
                <a:solidFill>
                  <a:srgbClr val="000000"/>
                </a:solidFill>
                <a:uFillTx/>
              </a:defRPr>
            </a:pPr>
            <a:r>
              <a:rPr lang="en-GB" sz="1200" b="0" i="0" u="none" strike="noStrike" kern="1200" cap="none" spc="-10" baseline="0" dirty="0">
                <a:solidFill>
                  <a:srgbClr val="404955"/>
                </a:solidFill>
                <a:uFillTx/>
                <a:latin typeface="Arial"/>
                <a:ea typeface="Calibri"/>
              </a:rPr>
              <a:t>other settings</a:t>
            </a:r>
            <a:br>
              <a:rPr lang="en-GB" sz="1200" b="0" i="0" u="none" strike="noStrike" kern="1200" cap="none" spc="-10" baseline="0" dirty="0">
                <a:uFillTx/>
                <a:latin typeface="Arial"/>
                <a:ea typeface="Calibri" pitchFamily="34"/>
              </a:rPr>
            </a:br>
            <a:r>
              <a:rPr lang="en-GB" sz="1200" b="0" i="0" u="none" strike="noStrike" kern="1200" cap="none" spc="-10" baseline="0" dirty="0">
                <a:solidFill>
                  <a:srgbClr val="404955"/>
                </a:solidFill>
                <a:uFillTx/>
                <a:latin typeface="Arial"/>
                <a:ea typeface="Calibri"/>
              </a:rPr>
              <a:t>(academia</a:t>
            </a:r>
            <a:r>
              <a:rPr lang="en-GB" sz="1200" spc="-10" dirty="0">
                <a:solidFill>
                  <a:srgbClr val="404955"/>
                </a:solidFill>
                <a:latin typeface="Arial"/>
                <a:ea typeface="Calibri"/>
              </a:rPr>
              <a:t>, IP, ...)</a:t>
            </a:r>
            <a:br>
              <a:rPr lang="en-GB" sz="1200" b="0" i="0" u="none" strike="noStrike" kern="1200" cap="none" spc="-20" baseline="0" dirty="0">
                <a:uFillTx/>
                <a:latin typeface="Arial"/>
              </a:rPr>
            </a:br>
            <a:r>
              <a:rPr lang="en-GB" sz="1350" b="1" i="0" u="none" strike="noStrike" kern="1200" cap="none" spc="-20" baseline="0" dirty="0">
                <a:solidFill>
                  <a:schemeClr val="accent3"/>
                </a:solidFill>
                <a:uFillTx/>
                <a:latin typeface="Arial"/>
              </a:rPr>
              <a:t>13%</a:t>
            </a:r>
            <a:endParaRPr lang="en-GB" sz="1350" b="0" i="0" u="none" strike="noStrike" kern="1200" cap="none" spc="-20" baseline="0" dirty="0">
              <a:solidFill>
                <a:schemeClr val="accent3"/>
              </a:solidFill>
              <a:uFillTx/>
              <a:latin typeface="Arial"/>
            </a:endParaRPr>
          </a:p>
        </p:txBody>
      </p:sp>
      <p:pic>
        <p:nvPicPr>
          <p:cNvPr id="117" name="Grafik 282" descr="Fabrik mit einfarbiger Füllung">
            <a:extLst>
              <a:ext uri="{FF2B5EF4-FFF2-40B4-BE49-F238E27FC236}">
                <a16:creationId xmlns:a16="http://schemas.microsoft.com/office/drawing/2014/main" id="{502CA26B-BDB9-3146-AA32-E263DF3CC4A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47334" y="4218154"/>
            <a:ext cx="320872" cy="320872"/>
          </a:xfrm>
          <a:prstGeom prst="rect">
            <a:avLst/>
          </a:prstGeom>
          <a:noFill/>
          <a:ln cap="flat">
            <a:noFill/>
          </a:ln>
        </p:spPr>
      </p:pic>
      <p:grpSp>
        <p:nvGrpSpPr>
          <p:cNvPr id="118" name="Gruppieren 283">
            <a:extLst>
              <a:ext uri="{FF2B5EF4-FFF2-40B4-BE49-F238E27FC236}">
                <a16:creationId xmlns:a16="http://schemas.microsoft.com/office/drawing/2014/main" id="{E6206234-6691-3530-9672-1FA3307666C7}"/>
              </a:ext>
            </a:extLst>
          </p:cNvPr>
          <p:cNvGrpSpPr/>
          <p:nvPr/>
        </p:nvGrpSpPr>
        <p:grpSpPr>
          <a:xfrm>
            <a:off x="5142613" y="4273517"/>
            <a:ext cx="247144" cy="235311"/>
            <a:chOff x="5127241" y="4276347"/>
            <a:chExt cx="247144" cy="235311"/>
          </a:xfrm>
        </p:grpSpPr>
        <p:sp>
          <p:nvSpPr>
            <p:cNvPr id="119" name="Line 757">
              <a:extLst>
                <a:ext uri="{FF2B5EF4-FFF2-40B4-BE49-F238E27FC236}">
                  <a16:creationId xmlns:a16="http://schemas.microsoft.com/office/drawing/2014/main" id="{BBDA7FA7-7299-A4B9-2C5E-C11BE4B88FB0}"/>
                </a:ext>
              </a:extLst>
            </p:cNvPr>
            <p:cNvSpPr/>
            <p:nvPr/>
          </p:nvSpPr>
          <p:spPr>
            <a:xfrm>
              <a:off x="5250813" y="4276347"/>
              <a:ext cx="0" cy="232093"/>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2701" cap="rnd">
              <a:solidFill>
                <a:srgbClr val="404955"/>
              </a:solidFill>
              <a:prstDash val="solid"/>
              <a:miter/>
            </a:ln>
          </p:spPr>
          <p:txBody>
            <a:bodyPr vert="horz" wrap="square" lIns="91440" tIns="45720" rIns="91440" bIns="45720" anchor="t" anchorCtr="0" compatLnSpc="1">
              <a:noAutofit/>
            </a:bodyPr>
            <a:lstStyle/>
            <a:p>
              <a:pPr marL="0" marR="0" lvl="0" indent="0" algn="l" defTabSz="45719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a:solidFill>
                  <a:srgbClr val="000000"/>
                </a:solidFill>
                <a:uFillTx/>
                <a:latin typeface="Arial"/>
              </a:endParaRPr>
            </a:p>
          </p:txBody>
        </p:sp>
        <p:sp>
          <p:nvSpPr>
            <p:cNvPr id="120" name="Line 758">
              <a:extLst>
                <a:ext uri="{FF2B5EF4-FFF2-40B4-BE49-F238E27FC236}">
                  <a16:creationId xmlns:a16="http://schemas.microsoft.com/office/drawing/2014/main" id="{8CB05286-6736-F15E-8623-A3C8975AD642}"/>
                </a:ext>
              </a:extLst>
            </p:cNvPr>
            <p:cNvSpPr/>
            <p:nvPr/>
          </p:nvSpPr>
          <p:spPr>
            <a:xfrm>
              <a:off x="5201381" y="4511658"/>
              <a:ext cx="98855"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2701" cap="rnd">
              <a:solidFill>
                <a:srgbClr val="404955"/>
              </a:solidFill>
              <a:prstDash val="solid"/>
              <a:miter/>
            </a:ln>
          </p:spPr>
          <p:txBody>
            <a:bodyPr vert="horz" wrap="square" lIns="91440" tIns="45720" rIns="91440" bIns="45720" anchor="t" anchorCtr="0" compatLnSpc="1">
              <a:noAutofit/>
            </a:bodyPr>
            <a:lstStyle/>
            <a:p>
              <a:pPr marL="0" marR="0" lvl="0" indent="0" algn="l" defTabSz="45719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a:solidFill>
                  <a:srgbClr val="000000"/>
                </a:solidFill>
                <a:uFillTx/>
                <a:latin typeface="Arial"/>
              </a:endParaRPr>
            </a:p>
          </p:txBody>
        </p:sp>
        <p:sp>
          <p:nvSpPr>
            <p:cNvPr id="121" name="Line 759">
              <a:extLst>
                <a:ext uri="{FF2B5EF4-FFF2-40B4-BE49-F238E27FC236}">
                  <a16:creationId xmlns:a16="http://schemas.microsoft.com/office/drawing/2014/main" id="{E343EDD5-65E7-2A39-9D09-DE8888F3F1DE}"/>
                </a:ext>
              </a:extLst>
            </p:cNvPr>
            <p:cNvSpPr/>
            <p:nvPr/>
          </p:nvSpPr>
          <p:spPr>
            <a:xfrm flipV="1">
              <a:off x="5140135" y="4299984"/>
              <a:ext cx="210604" cy="58027"/>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2701" cap="rnd">
              <a:solidFill>
                <a:srgbClr val="404955"/>
              </a:solidFill>
              <a:prstDash val="solid"/>
              <a:miter/>
            </a:ln>
          </p:spPr>
          <p:txBody>
            <a:bodyPr vert="horz" wrap="square" lIns="91440" tIns="45720" rIns="91440" bIns="45720" anchor="t" anchorCtr="0" compatLnSpc="1">
              <a:noAutofit/>
            </a:bodyPr>
            <a:lstStyle/>
            <a:p>
              <a:pPr marL="0" marR="0" lvl="0" indent="0" algn="l" defTabSz="45719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a:solidFill>
                  <a:srgbClr val="000000"/>
                </a:solidFill>
                <a:uFillTx/>
                <a:latin typeface="Arial"/>
              </a:endParaRPr>
            </a:p>
          </p:txBody>
        </p:sp>
        <p:sp>
          <p:nvSpPr>
            <p:cNvPr id="122" name="Freeform 760">
              <a:extLst>
                <a:ext uri="{FF2B5EF4-FFF2-40B4-BE49-F238E27FC236}">
                  <a16:creationId xmlns:a16="http://schemas.microsoft.com/office/drawing/2014/main" id="{9F10E9E6-8CCA-412C-BB89-E8AEF1EAE3EC}"/>
                </a:ext>
              </a:extLst>
            </p:cNvPr>
            <p:cNvSpPr/>
            <p:nvPr/>
          </p:nvSpPr>
          <p:spPr>
            <a:xfrm>
              <a:off x="5127241" y="4438598"/>
              <a:ext cx="69841" cy="34381"/>
            </a:xfrm>
            <a:custGeom>
              <a:avLst/>
              <a:gdLst>
                <a:gd name="f0" fmla="val 10800000"/>
                <a:gd name="f1" fmla="val 5400000"/>
                <a:gd name="f2" fmla="val 180"/>
                <a:gd name="f3" fmla="val w"/>
                <a:gd name="f4" fmla="val h"/>
                <a:gd name="f5" fmla="val 0"/>
                <a:gd name="f6" fmla="val 65"/>
                <a:gd name="f7" fmla="val 32"/>
                <a:gd name="f8" fmla="val 39"/>
                <a:gd name="f9" fmla="val 26"/>
                <a:gd name="f10" fmla="val 11"/>
                <a:gd name="f11" fmla="val 21"/>
                <a:gd name="f12" fmla="val 6"/>
                <a:gd name="f13" fmla="val 3"/>
                <a:gd name="f14" fmla="val 2"/>
                <a:gd name="f15" fmla="val 58"/>
                <a:gd name="f16" fmla="val 62"/>
                <a:gd name="f17" fmla="val 53"/>
                <a:gd name="f18" fmla="+- 0 0 -90"/>
                <a:gd name="f19" fmla="*/ f3 1 65"/>
                <a:gd name="f20" fmla="*/ f4 1 32"/>
                <a:gd name="f21" fmla="+- f7 0 f5"/>
                <a:gd name="f22" fmla="+- f6 0 f5"/>
                <a:gd name="f23" fmla="*/ f18 f0 1"/>
                <a:gd name="f24" fmla="*/ f22 1 65"/>
                <a:gd name="f25" fmla="*/ f21 1 32"/>
                <a:gd name="f26" fmla="*/ 39 f22 1"/>
                <a:gd name="f27" fmla="*/ 32 f21 1"/>
                <a:gd name="f28" fmla="*/ 26 f22 1"/>
                <a:gd name="f29" fmla="*/ 0 f22 1"/>
                <a:gd name="f30" fmla="*/ 6 f21 1"/>
                <a:gd name="f31" fmla="*/ 6 f22 1"/>
                <a:gd name="f32" fmla="*/ 0 f21 1"/>
                <a:gd name="f33" fmla="*/ 58 f22 1"/>
                <a:gd name="f34" fmla="*/ 65 f22 1"/>
                <a:gd name="f35" fmla="*/ f23 1 f2"/>
                <a:gd name="f36" fmla="*/ f26 1 65"/>
                <a:gd name="f37" fmla="*/ f27 1 32"/>
                <a:gd name="f38" fmla="*/ f28 1 65"/>
                <a:gd name="f39" fmla="*/ f29 1 65"/>
                <a:gd name="f40" fmla="*/ f30 1 32"/>
                <a:gd name="f41" fmla="*/ f31 1 65"/>
                <a:gd name="f42" fmla="*/ f32 1 32"/>
                <a:gd name="f43" fmla="*/ f33 1 65"/>
                <a:gd name="f44" fmla="*/ f34 1 65"/>
                <a:gd name="f45" fmla="*/ 0 1 f24"/>
                <a:gd name="f46" fmla="*/ f6 1 f24"/>
                <a:gd name="f47" fmla="*/ 0 1 f25"/>
                <a:gd name="f48" fmla="*/ f7 1 f25"/>
                <a:gd name="f49" fmla="+- f35 0 f1"/>
                <a:gd name="f50" fmla="*/ f36 1 f24"/>
                <a:gd name="f51" fmla="*/ f37 1 f25"/>
                <a:gd name="f52" fmla="*/ f38 1 f24"/>
                <a:gd name="f53" fmla="*/ f39 1 f24"/>
                <a:gd name="f54" fmla="*/ f40 1 f25"/>
                <a:gd name="f55" fmla="*/ f41 1 f24"/>
                <a:gd name="f56" fmla="*/ f42 1 f25"/>
                <a:gd name="f57" fmla="*/ f43 1 f24"/>
                <a:gd name="f58" fmla="*/ f44 1 f24"/>
                <a:gd name="f59" fmla="*/ f45 f19 1"/>
                <a:gd name="f60" fmla="*/ f46 f19 1"/>
                <a:gd name="f61" fmla="*/ f48 f20 1"/>
                <a:gd name="f62" fmla="*/ f47 f20 1"/>
                <a:gd name="f63" fmla="*/ f50 f19 1"/>
                <a:gd name="f64" fmla="*/ f51 f20 1"/>
                <a:gd name="f65" fmla="*/ f52 f19 1"/>
                <a:gd name="f66" fmla="*/ f53 f19 1"/>
                <a:gd name="f67" fmla="*/ f54 f20 1"/>
                <a:gd name="f68" fmla="*/ f55 f19 1"/>
                <a:gd name="f69" fmla="*/ f56 f20 1"/>
                <a:gd name="f70" fmla="*/ f57 f19 1"/>
                <a:gd name="f71" fmla="*/ f58 f19 1"/>
              </a:gdLst>
              <a:ahLst/>
              <a:cxnLst>
                <a:cxn ang="3cd4">
                  <a:pos x="hc" y="t"/>
                </a:cxn>
                <a:cxn ang="0">
                  <a:pos x="r" y="vc"/>
                </a:cxn>
                <a:cxn ang="cd4">
                  <a:pos x="hc" y="b"/>
                </a:cxn>
                <a:cxn ang="cd2">
                  <a:pos x="l" y="vc"/>
                </a:cxn>
                <a:cxn ang="f49">
                  <a:pos x="f63" y="f64"/>
                </a:cxn>
                <a:cxn ang="f49">
                  <a:pos x="f65" y="f64"/>
                </a:cxn>
                <a:cxn ang="f49">
                  <a:pos x="f66" y="f67"/>
                </a:cxn>
                <a:cxn ang="f49">
                  <a:pos x="f66" y="f67"/>
                </a:cxn>
                <a:cxn ang="f49">
                  <a:pos x="f68" y="f69"/>
                </a:cxn>
                <a:cxn ang="f49">
                  <a:pos x="f70" y="f69"/>
                </a:cxn>
                <a:cxn ang="f49">
                  <a:pos x="f71" y="f67"/>
                </a:cxn>
                <a:cxn ang="f49">
                  <a:pos x="f71" y="f67"/>
                </a:cxn>
                <a:cxn ang="f49">
                  <a:pos x="f63" y="f64"/>
                </a:cxn>
              </a:cxnLst>
              <a:rect l="f59" t="f62" r="f60" b="f61"/>
              <a:pathLst>
                <a:path w="65" h="32">
                  <a:moveTo>
                    <a:pt x="f8" y="f7"/>
                  </a:moveTo>
                  <a:cubicBezTo>
                    <a:pt x="f9" y="f7"/>
                    <a:pt x="f9" y="f7"/>
                    <a:pt x="f9" y="f7"/>
                  </a:cubicBezTo>
                  <a:cubicBezTo>
                    <a:pt x="f10" y="f7"/>
                    <a:pt x="f5" y="f11"/>
                    <a:pt x="f5" y="f12"/>
                  </a:cubicBezTo>
                  <a:cubicBezTo>
                    <a:pt x="f5" y="f12"/>
                    <a:pt x="f5" y="f12"/>
                    <a:pt x="f5" y="f12"/>
                  </a:cubicBezTo>
                  <a:cubicBezTo>
                    <a:pt x="f5" y="f13"/>
                    <a:pt x="f14" y="f5"/>
                    <a:pt x="f12" y="f5"/>
                  </a:cubicBezTo>
                  <a:cubicBezTo>
                    <a:pt x="f15" y="f5"/>
                    <a:pt x="f15" y="f5"/>
                    <a:pt x="f15" y="f5"/>
                  </a:cubicBezTo>
                  <a:cubicBezTo>
                    <a:pt x="f16" y="f5"/>
                    <a:pt x="f6" y="f13"/>
                    <a:pt x="f6" y="f12"/>
                  </a:cubicBezTo>
                  <a:cubicBezTo>
                    <a:pt x="f6" y="f12"/>
                    <a:pt x="f6" y="f12"/>
                    <a:pt x="f6" y="f12"/>
                  </a:cubicBezTo>
                  <a:cubicBezTo>
                    <a:pt x="f6" y="f11"/>
                    <a:pt x="f17" y="f7"/>
                    <a:pt x="f8" y="f7"/>
                  </a:cubicBezTo>
                  <a:close/>
                </a:path>
              </a:pathLst>
            </a:custGeom>
            <a:noFill/>
            <a:ln w="12701" cap="flat">
              <a:solidFill>
                <a:srgbClr val="404955"/>
              </a:solidFill>
              <a:prstDash val="solid"/>
              <a:round/>
            </a:ln>
          </p:spPr>
          <p:txBody>
            <a:bodyPr vert="horz" wrap="square" lIns="91440" tIns="45720" rIns="91440" bIns="45720" anchor="t" anchorCtr="0" compatLnSpc="1">
              <a:noAutofit/>
            </a:bodyPr>
            <a:lstStyle/>
            <a:p>
              <a:pPr marL="0" marR="0" lvl="0" indent="0" algn="l" defTabSz="45719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a:solidFill>
                  <a:srgbClr val="000000"/>
                </a:solidFill>
                <a:uFillTx/>
                <a:latin typeface="Arial"/>
              </a:endParaRPr>
            </a:p>
          </p:txBody>
        </p:sp>
        <p:sp>
          <p:nvSpPr>
            <p:cNvPr id="123" name="Freeform 761">
              <a:extLst>
                <a:ext uri="{FF2B5EF4-FFF2-40B4-BE49-F238E27FC236}">
                  <a16:creationId xmlns:a16="http://schemas.microsoft.com/office/drawing/2014/main" id="{EB132477-2129-3BF6-6CD8-9062769F8091}"/>
                </a:ext>
              </a:extLst>
            </p:cNvPr>
            <p:cNvSpPr/>
            <p:nvPr/>
          </p:nvSpPr>
          <p:spPr>
            <a:xfrm>
              <a:off x="5133688" y="4353705"/>
              <a:ext cx="55878" cy="84883"/>
            </a:xfrm>
            <a:custGeom>
              <a:avLst/>
              <a:gdLst>
                <a:gd name="f0" fmla="val 10800000"/>
                <a:gd name="f1" fmla="val 5400000"/>
                <a:gd name="f2" fmla="val 180"/>
                <a:gd name="f3" fmla="val w"/>
                <a:gd name="f4" fmla="val h"/>
                <a:gd name="f5" fmla="val 0"/>
                <a:gd name="f6" fmla="val 104"/>
                <a:gd name="f7" fmla="val 158"/>
                <a:gd name="f8" fmla="val 52"/>
                <a:gd name="f9" fmla="+- 0 0 -90"/>
                <a:gd name="f10" fmla="*/ f3 1 104"/>
                <a:gd name="f11" fmla="*/ f4 1 158"/>
                <a:gd name="f12" fmla="+- f7 0 f5"/>
                <a:gd name="f13" fmla="+- f6 0 f5"/>
                <a:gd name="f14" fmla="*/ f9 f0 1"/>
                <a:gd name="f15" fmla="*/ f13 1 104"/>
                <a:gd name="f16" fmla="*/ f12 1 158"/>
                <a:gd name="f17" fmla="*/ 0 f13 1"/>
                <a:gd name="f18" fmla="*/ 158 f12 1"/>
                <a:gd name="f19" fmla="*/ 52 f13 1"/>
                <a:gd name="f20" fmla="*/ 0 f12 1"/>
                <a:gd name="f21" fmla="*/ 104 f13 1"/>
                <a:gd name="f22" fmla="*/ f14 1 f2"/>
                <a:gd name="f23" fmla="*/ f17 1 104"/>
                <a:gd name="f24" fmla="*/ f18 1 158"/>
                <a:gd name="f25" fmla="*/ f19 1 104"/>
                <a:gd name="f26" fmla="*/ f20 1 158"/>
                <a:gd name="f27" fmla="*/ f21 1 104"/>
                <a:gd name="f28" fmla="*/ 0 1 f15"/>
                <a:gd name="f29" fmla="*/ f6 1 f15"/>
                <a:gd name="f30" fmla="*/ 0 1 f16"/>
                <a:gd name="f31" fmla="*/ f7 1 f16"/>
                <a:gd name="f32" fmla="+- f22 0 f1"/>
                <a:gd name="f33" fmla="*/ f23 1 f15"/>
                <a:gd name="f34" fmla="*/ f24 1 f16"/>
                <a:gd name="f35" fmla="*/ f25 1 f15"/>
                <a:gd name="f36" fmla="*/ f26 1 f16"/>
                <a:gd name="f37" fmla="*/ f27 1 f15"/>
                <a:gd name="f38" fmla="*/ f28 f10 1"/>
                <a:gd name="f39" fmla="*/ f29 f10 1"/>
                <a:gd name="f40" fmla="*/ f31 f11 1"/>
                <a:gd name="f41" fmla="*/ f30 f11 1"/>
                <a:gd name="f42" fmla="*/ f33 f10 1"/>
                <a:gd name="f43" fmla="*/ f34 f11 1"/>
                <a:gd name="f44" fmla="*/ f35 f10 1"/>
                <a:gd name="f45" fmla="*/ f36 f11 1"/>
                <a:gd name="f46" fmla="*/ f37 f10 1"/>
              </a:gdLst>
              <a:ahLst/>
              <a:cxnLst>
                <a:cxn ang="3cd4">
                  <a:pos x="hc" y="t"/>
                </a:cxn>
                <a:cxn ang="0">
                  <a:pos x="r" y="vc"/>
                </a:cxn>
                <a:cxn ang="cd4">
                  <a:pos x="hc" y="b"/>
                </a:cxn>
                <a:cxn ang="cd2">
                  <a:pos x="l" y="vc"/>
                </a:cxn>
                <a:cxn ang="f32">
                  <a:pos x="f42" y="f43"/>
                </a:cxn>
                <a:cxn ang="f32">
                  <a:pos x="f44" y="f45"/>
                </a:cxn>
                <a:cxn ang="f32">
                  <a:pos x="f46" y="f43"/>
                </a:cxn>
              </a:cxnLst>
              <a:rect l="f38" t="f41" r="f39" b="f40"/>
              <a:pathLst>
                <a:path w="104" h="158">
                  <a:moveTo>
                    <a:pt x="f5" y="f7"/>
                  </a:moveTo>
                  <a:lnTo>
                    <a:pt x="f8" y="f5"/>
                  </a:lnTo>
                  <a:lnTo>
                    <a:pt x="f6" y="f7"/>
                  </a:lnTo>
                </a:path>
              </a:pathLst>
            </a:custGeom>
            <a:noFill/>
            <a:ln w="12701" cap="flat">
              <a:solidFill>
                <a:srgbClr val="404955"/>
              </a:solidFill>
              <a:prstDash val="solid"/>
              <a:bevel/>
            </a:ln>
          </p:spPr>
          <p:txBody>
            <a:bodyPr vert="horz" wrap="square" lIns="91440" tIns="45720" rIns="91440" bIns="45720" anchor="t" anchorCtr="0" compatLnSpc="1">
              <a:noAutofit/>
            </a:bodyPr>
            <a:lstStyle/>
            <a:p>
              <a:pPr marL="0" marR="0" lvl="0" indent="0" algn="l" defTabSz="45719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a:solidFill>
                  <a:srgbClr val="000000"/>
                </a:solidFill>
                <a:uFillTx/>
                <a:latin typeface="Arial"/>
              </a:endParaRPr>
            </a:p>
          </p:txBody>
        </p:sp>
        <p:sp>
          <p:nvSpPr>
            <p:cNvPr id="124" name="Freeform 762">
              <a:extLst>
                <a:ext uri="{FF2B5EF4-FFF2-40B4-BE49-F238E27FC236}">
                  <a16:creationId xmlns:a16="http://schemas.microsoft.com/office/drawing/2014/main" id="{4FA6FB2B-E538-12D1-3F70-D6CCDF0CC9E9}"/>
                </a:ext>
              </a:extLst>
            </p:cNvPr>
            <p:cNvSpPr/>
            <p:nvPr/>
          </p:nvSpPr>
          <p:spPr>
            <a:xfrm>
              <a:off x="5303465" y="4388095"/>
              <a:ext cx="70920" cy="35460"/>
            </a:xfrm>
            <a:custGeom>
              <a:avLst/>
              <a:gdLst>
                <a:gd name="f0" fmla="val 10800000"/>
                <a:gd name="f1" fmla="val 5400000"/>
                <a:gd name="f2" fmla="val 180"/>
                <a:gd name="f3" fmla="val w"/>
                <a:gd name="f4" fmla="val h"/>
                <a:gd name="f5" fmla="val 0"/>
                <a:gd name="f6" fmla="val 66"/>
                <a:gd name="f7" fmla="val 33"/>
                <a:gd name="f8" fmla="val 40"/>
                <a:gd name="f9" fmla="val 27"/>
                <a:gd name="f10" fmla="val 12"/>
                <a:gd name="f11" fmla="val 21"/>
                <a:gd name="f12" fmla="val 7"/>
                <a:gd name="f13" fmla="val 3"/>
                <a:gd name="f14" fmla="val 59"/>
                <a:gd name="f15" fmla="val 63"/>
                <a:gd name="f16" fmla="val 54"/>
                <a:gd name="f17" fmla="+- 0 0 -90"/>
                <a:gd name="f18" fmla="*/ f3 1 66"/>
                <a:gd name="f19" fmla="*/ f4 1 33"/>
                <a:gd name="f20" fmla="+- f7 0 f5"/>
                <a:gd name="f21" fmla="+- f6 0 f5"/>
                <a:gd name="f22" fmla="*/ f17 f0 1"/>
                <a:gd name="f23" fmla="*/ f21 1 66"/>
                <a:gd name="f24" fmla="*/ f20 1 33"/>
                <a:gd name="f25" fmla="*/ 40 f21 1"/>
                <a:gd name="f26" fmla="*/ 33 f20 1"/>
                <a:gd name="f27" fmla="*/ 27 f21 1"/>
                <a:gd name="f28" fmla="*/ 0 f21 1"/>
                <a:gd name="f29" fmla="*/ 7 f20 1"/>
                <a:gd name="f30" fmla="*/ 7 f21 1"/>
                <a:gd name="f31" fmla="*/ 0 f20 1"/>
                <a:gd name="f32" fmla="*/ 59 f21 1"/>
                <a:gd name="f33" fmla="*/ 66 f21 1"/>
                <a:gd name="f34" fmla="*/ f22 1 f2"/>
                <a:gd name="f35" fmla="*/ f25 1 66"/>
                <a:gd name="f36" fmla="*/ f26 1 33"/>
                <a:gd name="f37" fmla="*/ f27 1 66"/>
                <a:gd name="f38" fmla="*/ f28 1 66"/>
                <a:gd name="f39" fmla="*/ f29 1 33"/>
                <a:gd name="f40" fmla="*/ f30 1 66"/>
                <a:gd name="f41" fmla="*/ f31 1 33"/>
                <a:gd name="f42" fmla="*/ f32 1 66"/>
                <a:gd name="f43" fmla="*/ f33 1 66"/>
                <a:gd name="f44" fmla="*/ 0 1 f23"/>
                <a:gd name="f45" fmla="*/ f6 1 f23"/>
                <a:gd name="f46" fmla="*/ 0 1 f24"/>
                <a:gd name="f47" fmla="*/ f7 1 f24"/>
                <a:gd name="f48" fmla="+- f34 0 f1"/>
                <a:gd name="f49" fmla="*/ f35 1 f23"/>
                <a:gd name="f50" fmla="*/ f36 1 f24"/>
                <a:gd name="f51" fmla="*/ f37 1 f23"/>
                <a:gd name="f52" fmla="*/ f38 1 f23"/>
                <a:gd name="f53" fmla="*/ f39 1 f24"/>
                <a:gd name="f54" fmla="*/ f40 1 f23"/>
                <a:gd name="f55" fmla="*/ f41 1 f24"/>
                <a:gd name="f56" fmla="*/ f42 1 f23"/>
                <a:gd name="f57" fmla="*/ f43 1 f23"/>
                <a:gd name="f58" fmla="*/ f44 f18 1"/>
                <a:gd name="f59" fmla="*/ f45 f18 1"/>
                <a:gd name="f60" fmla="*/ f47 f19 1"/>
                <a:gd name="f61" fmla="*/ f46 f19 1"/>
                <a:gd name="f62" fmla="*/ f49 f18 1"/>
                <a:gd name="f63" fmla="*/ f50 f19 1"/>
                <a:gd name="f64" fmla="*/ f51 f18 1"/>
                <a:gd name="f65" fmla="*/ f52 f18 1"/>
                <a:gd name="f66" fmla="*/ f53 f19 1"/>
                <a:gd name="f67" fmla="*/ f54 f18 1"/>
                <a:gd name="f68" fmla="*/ f55 f19 1"/>
                <a:gd name="f69" fmla="*/ f56 f18 1"/>
                <a:gd name="f70" fmla="*/ f57 f18 1"/>
              </a:gdLst>
              <a:ahLst/>
              <a:cxnLst>
                <a:cxn ang="3cd4">
                  <a:pos x="hc" y="t"/>
                </a:cxn>
                <a:cxn ang="0">
                  <a:pos x="r" y="vc"/>
                </a:cxn>
                <a:cxn ang="cd4">
                  <a:pos x="hc" y="b"/>
                </a:cxn>
                <a:cxn ang="cd2">
                  <a:pos x="l" y="vc"/>
                </a:cxn>
                <a:cxn ang="f48">
                  <a:pos x="f62" y="f63"/>
                </a:cxn>
                <a:cxn ang="f48">
                  <a:pos x="f64" y="f63"/>
                </a:cxn>
                <a:cxn ang="f48">
                  <a:pos x="f65" y="f66"/>
                </a:cxn>
                <a:cxn ang="f48">
                  <a:pos x="f65" y="f66"/>
                </a:cxn>
                <a:cxn ang="f48">
                  <a:pos x="f67" y="f68"/>
                </a:cxn>
                <a:cxn ang="f48">
                  <a:pos x="f69" y="f68"/>
                </a:cxn>
                <a:cxn ang="f48">
                  <a:pos x="f70" y="f66"/>
                </a:cxn>
                <a:cxn ang="f48">
                  <a:pos x="f70" y="f66"/>
                </a:cxn>
                <a:cxn ang="f48">
                  <a:pos x="f62" y="f63"/>
                </a:cxn>
              </a:cxnLst>
              <a:rect l="f58" t="f61" r="f59" b="f60"/>
              <a:pathLst>
                <a:path w="66" h="33">
                  <a:moveTo>
                    <a:pt x="f8" y="f7"/>
                  </a:moveTo>
                  <a:cubicBezTo>
                    <a:pt x="f9" y="f7"/>
                    <a:pt x="f9" y="f7"/>
                    <a:pt x="f9" y="f7"/>
                  </a:cubicBezTo>
                  <a:cubicBezTo>
                    <a:pt x="f10" y="f7"/>
                    <a:pt x="f5" y="f11"/>
                    <a:pt x="f5" y="f12"/>
                  </a:cubicBezTo>
                  <a:cubicBezTo>
                    <a:pt x="f5" y="f12"/>
                    <a:pt x="f5" y="f12"/>
                    <a:pt x="f5" y="f12"/>
                  </a:cubicBezTo>
                  <a:cubicBezTo>
                    <a:pt x="f5" y="f13"/>
                    <a:pt x="f13" y="f5"/>
                    <a:pt x="f12" y="f5"/>
                  </a:cubicBezTo>
                  <a:cubicBezTo>
                    <a:pt x="f14" y="f5"/>
                    <a:pt x="f14" y="f5"/>
                    <a:pt x="f14" y="f5"/>
                  </a:cubicBezTo>
                  <a:cubicBezTo>
                    <a:pt x="f15" y="f5"/>
                    <a:pt x="f6" y="f13"/>
                    <a:pt x="f6" y="f12"/>
                  </a:cubicBezTo>
                  <a:cubicBezTo>
                    <a:pt x="f6" y="f12"/>
                    <a:pt x="f6" y="f12"/>
                    <a:pt x="f6" y="f12"/>
                  </a:cubicBezTo>
                  <a:cubicBezTo>
                    <a:pt x="f6" y="f11"/>
                    <a:pt x="f16" y="f7"/>
                    <a:pt x="f8" y="f7"/>
                  </a:cubicBezTo>
                  <a:close/>
                </a:path>
              </a:pathLst>
            </a:custGeom>
            <a:noFill/>
            <a:ln w="12701" cap="flat">
              <a:solidFill>
                <a:srgbClr val="404955"/>
              </a:solidFill>
              <a:prstDash val="solid"/>
              <a:round/>
            </a:ln>
          </p:spPr>
          <p:txBody>
            <a:bodyPr vert="horz" wrap="square" lIns="91440" tIns="45720" rIns="91440" bIns="45720" anchor="t" anchorCtr="0" compatLnSpc="1">
              <a:noAutofit/>
            </a:bodyPr>
            <a:lstStyle/>
            <a:p>
              <a:pPr marL="0" marR="0" lvl="0" indent="0" algn="l" defTabSz="45719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a:solidFill>
                  <a:srgbClr val="000000"/>
                </a:solidFill>
                <a:uFillTx/>
                <a:latin typeface="Arial"/>
              </a:endParaRPr>
            </a:p>
          </p:txBody>
        </p:sp>
        <p:sp>
          <p:nvSpPr>
            <p:cNvPr id="125" name="Freeform 763">
              <a:extLst>
                <a:ext uri="{FF2B5EF4-FFF2-40B4-BE49-F238E27FC236}">
                  <a16:creationId xmlns:a16="http://schemas.microsoft.com/office/drawing/2014/main" id="{1C2FD1E7-56E5-38C5-040C-CC574809EB42}"/>
                </a:ext>
              </a:extLst>
            </p:cNvPr>
            <p:cNvSpPr/>
            <p:nvPr/>
          </p:nvSpPr>
          <p:spPr>
            <a:xfrm>
              <a:off x="5310981" y="4304281"/>
              <a:ext cx="55878" cy="83813"/>
            </a:xfrm>
            <a:custGeom>
              <a:avLst/>
              <a:gdLst>
                <a:gd name="f0" fmla="val 10800000"/>
                <a:gd name="f1" fmla="val 5400000"/>
                <a:gd name="f2" fmla="val 180"/>
                <a:gd name="f3" fmla="val w"/>
                <a:gd name="f4" fmla="val h"/>
                <a:gd name="f5" fmla="val 0"/>
                <a:gd name="f6" fmla="val 104"/>
                <a:gd name="f7" fmla="val 156"/>
                <a:gd name="f8" fmla="val 52"/>
                <a:gd name="f9" fmla="+- 0 0 -90"/>
                <a:gd name="f10" fmla="*/ f3 1 104"/>
                <a:gd name="f11" fmla="*/ f4 1 156"/>
                <a:gd name="f12" fmla="+- f7 0 f5"/>
                <a:gd name="f13" fmla="+- f6 0 f5"/>
                <a:gd name="f14" fmla="*/ f9 f0 1"/>
                <a:gd name="f15" fmla="*/ f13 1 104"/>
                <a:gd name="f16" fmla="*/ f12 1 156"/>
                <a:gd name="f17" fmla="*/ 0 f13 1"/>
                <a:gd name="f18" fmla="*/ 156 f12 1"/>
                <a:gd name="f19" fmla="*/ 52 f13 1"/>
                <a:gd name="f20" fmla="*/ 0 f12 1"/>
                <a:gd name="f21" fmla="*/ 104 f13 1"/>
                <a:gd name="f22" fmla="*/ f14 1 f2"/>
                <a:gd name="f23" fmla="*/ f17 1 104"/>
                <a:gd name="f24" fmla="*/ f18 1 156"/>
                <a:gd name="f25" fmla="*/ f19 1 104"/>
                <a:gd name="f26" fmla="*/ f20 1 156"/>
                <a:gd name="f27" fmla="*/ f21 1 104"/>
                <a:gd name="f28" fmla="*/ 0 1 f15"/>
                <a:gd name="f29" fmla="*/ f6 1 f15"/>
                <a:gd name="f30" fmla="*/ 0 1 f16"/>
                <a:gd name="f31" fmla="*/ f7 1 f16"/>
                <a:gd name="f32" fmla="+- f22 0 f1"/>
                <a:gd name="f33" fmla="*/ f23 1 f15"/>
                <a:gd name="f34" fmla="*/ f24 1 f16"/>
                <a:gd name="f35" fmla="*/ f25 1 f15"/>
                <a:gd name="f36" fmla="*/ f26 1 f16"/>
                <a:gd name="f37" fmla="*/ f27 1 f15"/>
                <a:gd name="f38" fmla="*/ f28 f10 1"/>
                <a:gd name="f39" fmla="*/ f29 f10 1"/>
                <a:gd name="f40" fmla="*/ f31 f11 1"/>
                <a:gd name="f41" fmla="*/ f30 f11 1"/>
                <a:gd name="f42" fmla="*/ f33 f10 1"/>
                <a:gd name="f43" fmla="*/ f34 f11 1"/>
                <a:gd name="f44" fmla="*/ f35 f10 1"/>
                <a:gd name="f45" fmla="*/ f36 f11 1"/>
                <a:gd name="f46" fmla="*/ f37 f10 1"/>
              </a:gdLst>
              <a:ahLst/>
              <a:cxnLst>
                <a:cxn ang="3cd4">
                  <a:pos x="hc" y="t"/>
                </a:cxn>
                <a:cxn ang="0">
                  <a:pos x="r" y="vc"/>
                </a:cxn>
                <a:cxn ang="cd4">
                  <a:pos x="hc" y="b"/>
                </a:cxn>
                <a:cxn ang="cd2">
                  <a:pos x="l" y="vc"/>
                </a:cxn>
                <a:cxn ang="f32">
                  <a:pos x="f42" y="f43"/>
                </a:cxn>
                <a:cxn ang="f32">
                  <a:pos x="f44" y="f45"/>
                </a:cxn>
                <a:cxn ang="f32">
                  <a:pos x="f46" y="f43"/>
                </a:cxn>
              </a:cxnLst>
              <a:rect l="f38" t="f41" r="f39" b="f40"/>
              <a:pathLst>
                <a:path w="104" h="156">
                  <a:moveTo>
                    <a:pt x="f5" y="f7"/>
                  </a:moveTo>
                  <a:lnTo>
                    <a:pt x="f8" y="f5"/>
                  </a:lnTo>
                  <a:lnTo>
                    <a:pt x="f6" y="f7"/>
                  </a:lnTo>
                </a:path>
              </a:pathLst>
            </a:custGeom>
            <a:noFill/>
            <a:ln w="12701" cap="flat">
              <a:solidFill>
                <a:srgbClr val="404955"/>
              </a:solidFill>
              <a:prstDash val="solid"/>
              <a:bevel/>
            </a:ln>
          </p:spPr>
          <p:txBody>
            <a:bodyPr vert="horz" wrap="square" lIns="91440" tIns="45720" rIns="91440" bIns="45720" anchor="t" anchorCtr="0" compatLnSpc="1">
              <a:noAutofit/>
            </a:bodyPr>
            <a:lstStyle/>
            <a:p>
              <a:pPr marL="0" marR="0" lvl="0" indent="0" algn="l" defTabSz="45719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a:solidFill>
                  <a:srgbClr val="000000"/>
                </a:solidFill>
                <a:uFillTx/>
                <a:latin typeface="Arial"/>
              </a:endParaRPr>
            </a:p>
          </p:txBody>
        </p:sp>
      </p:grpSp>
      <p:grpSp>
        <p:nvGrpSpPr>
          <p:cNvPr id="126" name="Gruppieren 291">
            <a:extLst>
              <a:ext uri="{FF2B5EF4-FFF2-40B4-BE49-F238E27FC236}">
                <a16:creationId xmlns:a16="http://schemas.microsoft.com/office/drawing/2014/main" id="{1461EA9D-6E91-C1A5-8084-3924880E8739}"/>
              </a:ext>
            </a:extLst>
          </p:cNvPr>
          <p:cNvGrpSpPr/>
          <p:nvPr/>
        </p:nvGrpSpPr>
        <p:grpSpPr>
          <a:xfrm>
            <a:off x="7529608" y="4438598"/>
            <a:ext cx="306305" cy="184123"/>
            <a:chOff x="7529608" y="4438598"/>
            <a:chExt cx="306305" cy="184123"/>
          </a:xfrm>
        </p:grpSpPr>
        <p:sp>
          <p:nvSpPr>
            <p:cNvPr id="127" name="Freeform 496">
              <a:extLst>
                <a:ext uri="{FF2B5EF4-FFF2-40B4-BE49-F238E27FC236}">
                  <a16:creationId xmlns:a16="http://schemas.microsoft.com/office/drawing/2014/main" id="{614D3EB8-68DD-FE61-BC82-5AEF7C24BCAB}"/>
                </a:ext>
              </a:extLst>
            </p:cNvPr>
            <p:cNvSpPr/>
            <p:nvPr/>
          </p:nvSpPr>
          <p:spPr>
            <a:xfrm>
              <a:off x="7529608" y="4438598"/>
              <a:ext cx="306305" cy="164034"/>
            </a:xfrm>
            <a:custGeom>
              <a:avLst/>
              <a:gdLst>
                <a:gd name="f0" fmla="val 10800000"/>
                <a:gd name="f1" fmla="val 5400000"/>
                <a:gd name="f2" fmla="val 180"/>
                <a:gd name="f3" fmla="val w"/>
                <a:gd name="f4" fmla="val h"/>
                <a:gd name="f5" fmla="val 0"/>
                <a:gd name="f6" fmla="val 274"/>
                <a:gd name="f7" fmla="val 147"/>
                <a:gd name="f8" fmla="val 27"/>
                <a:gd name="f9" fmla="val 47"/>
                <a:gd name="f10" fmla="val 61"/>
                <a:gd name="f11" fmla="val 32"/>
                <a:gd name="f12" fmla="val 94"/>
                <a:gd name="f13" fmla="val 16"/>
                <a:gd name="f14" fmla="val 128"/>
                <a:gd name="f15" fmla="val 1"/>
                <a:gd name="f16" fmla="val 130"/>
                <a:gd name="f17" fmla="val 132"/>
                <a:gd name="f18" fmla="val 134"/>
                <a:gd name="f19" fmla="val 176"/>
                <a:gd name="f20" fmla="val 20"/>
                <a:gd name="f21" fmla="val 217"/>
                <a:gd name="f22" fmla="val 39"/>
                <a:gd name="f23" fmla="val 259"/>
                <a:gd name="f24" fmla="val 58"/>
                <a:gd name="f25" fmla="val 260"/>
                <a:gd name="f26" fmla="val 262"/>
                <a:gd name="f27" fmla="val 59"/>
                <a:gd name="f28" fmla="val 256"/>
                <a:gd name="f29" fmla="val 60"/>
                <a:gd name="f30" fmla="val 64"/>
                <a:gd name="f31" fmla="val 68"/>
                <a:gd name="f32" fmla="val 257"/>
                <a:gd name="f33" fmla="val 74"/>
                <a:gd name="f34" fmla="val 79"/>
                <a:gd name="f35" fmla="val 85"/>
                <a:gd name="f36" fmla="val 86"/>
                <a:gd name="f37" fmla="val 258"/>
                <a:gd name="f38" fmla="val 88"/>
                <a:gd name="f39" fmla="val 89"/>
                <a:gd name="f40" fmla="val 265"/>
                <a:gd name="f41" fmla="val 92"/>
                <a:gd name="f42" fmla="val 267"/>
                <a:gd name="f43" fmla="val 99"/>
                <a:gd name="f44" fmla="val 104"/>
                <a:gd name="f45" fmla="val 106"/>
                <a:gd name="f46" fmla="val 108"/>
                <a:gd name="f47" fmla="val 111"/>
                <a:gd name="f48" fmla="val 263"/>
                <a:gd name="f49" fmla="val 123"/>
                <a:gd name="f50" fmla="val 234"/>
                <a:gd name="f51" fmla="val 245"/>
                <a:gd name="f52" fmla="val 126"/>
                <a:gd name="f53" fmla="val 247"/>
                <a:gd name="f54" fmla="val 116"/>
                <a:gd name="f55" fmla="val 248"/>
                <a:gd name="f56" fmla="val 114"/>
                <a:gd name="f57" fmla="val 112"/>
                <a:gd name="f58" fmla="val 249"/>
                <a:gd name="f59" fmla="val 110"/>
                <a:gd name="f60" fmla="val 103"/>
                <a:gd name="f61" fmla="val 244"/>
                <a:gd name="f62" fmla="val 251"/>
                <a:gd name="f63" fmla="val 253"/>
                <a:gd name="f64" fmla="val 254"/>
                <a:gd name="f65" fmla="val 87"/>
                <a:gd name="f66" fmla="val 84"/>
                <a:gd name="f67" fmla="val 77"/>
                <a:gd name="f68" fmla="val 71"/>
                <a:gd name="f69" fmla="val 65"/>
                <a:gd name="f70" fmla="val 250"/>
                <a:gd name="f71" fmla="val 210"/>
                <a:gd name="f72" fmla="val 83"/>
                <a:gd name="f73" fmla="val 172"/>
                <a:gd name="f74" fmla="val 100"/>
                <a:gd name="f75" fmla="val 117"/>
                <a:gd name="f76" fmla="val 133"/>
                <a:gd name="f77" fmla="val 118"/>
                <a:gd name="f78" fmla="val 45"/>
                <a:gd name="f79" fmla="val 80"/>
                <a:gd name="f80" fmla="val 3"/>
                <a:gd name="f81" fmla="val 2"/>
                <a:gd name="f82" fmla="+- 0 0 -90"/>
                <a:gd name="f83" fmla="*/ f3 1 274"/>
                <a:gd name="f84" fmla="*/ f4 1 147"/>
                <a:gd name="f85" fmla="+- f7 0 f5"/>
                <a:gd name="f86" fmla="+- f6 0 f5"/>
                <a:gd name="f87" fmla="*/ f82 f0 1"/>
                <a:gd name="f88" fmla="*/ f86 1 274"/>
                <a:gd name="f89" fmla="*/ f85 1 147"/>
                <a:gd name="f90" fmla="*/ 27 f86 1"/>
                <a:gd name="f91" fmla="*/ 47 f85 1"/>
                <a:gd name="f92" fmla="*/ 128 f86 1"/>
                <a:gd name="f93" fmla="*/ 1 f85 1"/>
                <a:gd name="f94" fmla="*/ 134 f86 1"/>
                <a:gd name="f95" fmla="*/ 259 f86 1"/>
                <a:gd name="f96" fmla="*/ 58 f85 1"/>
                <a:gd name="f97" fmla="*/ 262 f86 1"/>
                <a:gd name="f98" fmla="*/ 59 f85 1"/>
                <a:gd name="f99" fmla="*/ 256 f86 1"/>
                <a:gd name="f100" fmla="*/ 68 f85 1"/>
                <a:gd name="f101" fmla="*/ 257 f86 1"/>
                <a:gd name="f102" fmla="*/ 85 f85 1"/>
                <a:gd name="f103" fmla="*/ 89 f85 1"/>
                <a:gd name="f104" fmla="*/ 104 f85 1"/>
                <a:gd name="f105" fmla="*/ 260 f86 1"/>
                <a:gd name="f106" fmla="*/ 111 f85 1"/>
                <a:gd name="f107" fmla="*/ 274 f86 1"/>
                <a:gd name="f108" fmla="*/ 147 f85 1"/>
                <a:gd name="f109" fmla="*/ 234 f86 1"/>
                <a:gd name="f110" fmla="*/ 247 f86 1"/>
                <a:gd name="f111" fmla="*/ 116 f85 1"/>
                <a:gd name="f112" fmla="*/ 249 f86 1"/>
                <a:gd name="f113" fmla="*/ 110 f85 1"/>
                <a:gd name="f114" fmla="*/ 103 f85 1"/>
                <a:gd name="f115" fmla="*/ 251 f86 1"/>
                <a:gd name="f116" fmla="*/ 254 f86 1"/>
                <a:gd name="f117" fmla="*/ 84 f85 1"/>
                <a:gd name="f118" fmla="*/ 253 f86 1"/>
                <a:gd name="f119" fmla="*/ 64 f85 1"/>
                <a:gd name="f120" fmla="*/ 248 f86 1"/>
                <a:gd name="f121" fmla="*/ 65 f85 1"/>
                <a:gd name="f122" fmla="*/ 117 f85 1"/>
                <a:gd name="f123" fmla="*/ 3 f86 1"/>
                <a:gd name="f124" fmla="*/ 61 f85 1"/>
                <a:gd name="f125" fmla="*/ 0 f86 1"/>
                <a:gd name="f126" fmla="*/ f87 1 f2"/>
                <a:gd name="f127" fmla="*/ f90 1 274"/>
                <a:gd name="f128" fmla="*/ f91 1 147"/>
                <a:gd name="f129" fmla="*/ f92 1 274"/>
                <a:gd name="f130" fmla="*/ f93 1 147"/>
                <a:gd name="f131" fmla="*/ f94 1 274"/>
                <a:gd name="f132" fmla="*/ f95 1 274"/>
                <a:gd name="f133" fmla="*/ f96 1 147"/>
                <a:gd name="f134" fmla="*/ f97 1 274"/>
                <a:gd name="f135" fmla="*/ f98 1 147"/>
                <a:gd name="f136" fmla="*/ f99 1 274"/>
                <a:gd name="f137" fmla="*/ f100 1 147"/>
                <a:gd name="f138" fmla="*/ f101 1 274"/>
                <a:gd name="f139" fmla="*/ f102 1 147"/>
                <a:gd name="f140" fmla="*/ f103 1 147"/>
                <a:gd name="f141" fmla="*/ f104 1 147"/>
                <a:gd name="f142" fmla="*/ f105 1 274"/>
                <a:gd name="f143" fmla="*/ f106 1 147"/>
                <a:gd name="f144" fmla="*/ f107 1 274"/>
                <a:gd name="f145" fmla="*/ f108 1 147"/>
                <a:gd name="f146" fmla="*/ f109 1 274"/>
                <a:gd name="f147" fmla="*/ f110 1 274"/>
                <a:gd name="f148" fmla="*/ f111 1 147"/>
                <a:gd name="f149" fmla="*/ f112 1 274"/>
                <a:gd name="f150" fmla="*/ f113 1 147"/>
                <a:gd name="f151" fmla="*/ f114 1 147"/>
                <a:gd name="f152" fmla="*/ f115 1 274"/>
                <a:gd name="f153" fmla="*/ f116 1 274"/>
                <a:gd name="f154" fmla="*/ f117 1 147"/>
                <a:gd name="f155" fmla="*/ f118 1 274"/>
                <a:gd name="f156" fmla="*/ f119 1 147"/>
                <a:gd name="f157" fmla="*/ f120 1 274"/>
                <a:gd name="f158" fmla="*/ f121 1 147"/>
                <a:gd name="f159" fmla="*/ f122 1 147"/>
                <a:gd name="f160" fmla="*/ f123 1 274"/>
                <a:gd name="f161" fmla="*/ f124 1 147"/>
                <a:gd name="f162" fmla="*/ f125 1 274"/>
                <a:gd name="f163" fmla="*/ 0 1 f88"/>
                <a:gd name="f164" fmla="*/ f6 1 f88"/>
                <a:gd name="f165" fmla="*/ 0 1 f89"/>
                <a:gd name="f166" fmla="*/ f7 1 f89"/>
                <a:gd name="f167" fmla="+- f126 0 f1"/>
                <a:gd name="f168" fmla="*/ f127 1 f88"/>
                <a:gd name="f169" fmla="*/ f128 1 f89"/>
                <a:gd name="f170" fmla="*/ f129 1 f88"/>
                <a:gd name="f171" fmla="*/ f130 1 f89"/>
                <a:gd name="f172" fmla="*/ f131 1 f88"/>
                <a:gd name="f173" fmla="*/ f132 1 f88"/>
                <a:gd name="f174" fmla="*/ f133 1 f89"/>
                <a:gd name="f175" fmla="*/ f134 1 f88"/>
                <a:gd name="f176" fmla="*/ f135 1 f89"/>
                <a:gd name="f177" fmla="*/ f136 1 f88"/>
                <a:gd name="f178" fmla="*/ f137 1 f89"/>
                <a:gd name="f179" fmla="*/ f138 1 f88"/>
                <a:gd name="f180" fmla="*/ f139 1 f89"/>
                <a:gd name="f181" fmla="*/ f140 1 f89"/>
                <a:gd name="f182" fmla="*/ f141 1 f89"/>
                <a:gd name="f183" fmla="*/ f142 1 f88"/>
                <a:gd name="f184" fmla="*/ f143 1 f89"/>
                <a:gd name="f185" fmla="*/ f144 1 f88"/>
                <a:gd name="f186" fmla="*/ f145 1 f89"/>
                <a:gd name="f187" fmla="*/ f146 1 f88"/>
                <a:gd name="f188" fmla="*/ f147 1 f88"/>
                <a:gd name="f189" fmla="*/ f148 1 f89"/>
                <a:gd name="f190" fmla="*/ f149 1 f88"/>
                <a:gd name="f191" fmla="*/ f150 1 f89"/>
                <a:gd name="f192" fmla="*/ f151 1 f89"/>
                <a:gd name="f193" fmla="*/ f152 1 f88"/>
                <a:gd name="f194" fmla="*/ f153 1 f88"/>
                <a:gd name="f195" fmla="*/ f154 1 f89"/>
                <a:gd name="f196" fmla="*/ f155 1 f88"/>
                <a:gd name="f197" fmla="*/ f156 1 f89"/>
                <a:gd name="f198" fmla="*/ f157 1 f88"/>
                <a:gd name="f199" fmla="*/ f158 1 f89"/>
                <a:gd name="f200" fmla="*/ f159 1 f89"/>
                <a:gd name="f201" fmla="*/ f160 1 f88"/>
                <a:gd name="f202" fmla="*/ f161 1 f89"/>
                <a:gd name="f203" fmla="*/ f162 1 f88"/>
                <a:gd name="f204" fmla="*/ f163 f83 1"/>
                <a:gd name="f205" fmla="*/ f164 f83 1"/>
                <a:gd name="f206" fmla="*/ f166 f84 1"/>
                <a:gd name="f207" fmla="*/ f165 f84 1"/>
                <a:gd name="f208" fmla="*/ f168 f83 1"/>
                <a:gd name="f209" fmla="*/ f169 f84 1"/>
                <a:gd name="f210" fmla="*/ f170 f83 1"/>
                <a:gd name="f211" fmla="*/ f171 f84 1"/>
                <a:gd name="f212" fmla="*/ f172 f83 1"/>
                <a:gd name="f213" fmla="*/ f173 f83 1"/>
                <a:gd name="f214" fmla="*/ f174 f84 1"/>
                <a:gd name="f215" fmla="*/ f175 f83 1"/>
                <a:gd name="f216" fmla="*/ f176 f84 1"/>
                <a:gd name="f217" fmla="*/ f177 f83 1"/>
                <a:gd name="f218" fmla="*/ f178 f84 1"/>
                <a:gd name="f219" fmla="*/ f179 f83 1"/>
                <a:gd name="f220" fmla="*/ f180 f84 1"/>
                <a:gd name="f221" fmla="*/ f181 f84 1"/>
                <a:gd name="f222" fmla="*/ f182 f84 1"/>
                <a:gd name="f223" fmla="*/ f183 f83 1"/>
                <a:gd name="f224" fmla="*/ f184 f84 1"/>
                <a:gd name="f225" fmla="*/ f185 f83 1"/>
                <a:gd name="f226" fmla="*/ f186 f84 1"/>
                <a:gd name="f227" fmla="*/ f187 f83 1"/>
                <a:gd name="f228" fmla="*/ f188 f83 1"/>
                <a:gd name="f229" fmla="*/ f189 f84 1"/>
                <a:gd name="f230" fmla="*/ f190 f83 1"/>
                <a:gd name="f231" fmla="*/ f191 f84 1"/>
                <a:gd name="f232" fmla="*/ f192 f84 1"/>
                <a:gd name="f233" fmla="*/ f193 f83 1"/>
                <a:gd name="f234" fmla="*/ f194 f83 1"/>
                <a:gd name="f235" fmla="*/ f195 f84 1"/>
                <a:gd name="f236" fmla="*/ f196 f83 1"/>
                <a:gd name="f237" fmla="*/ f197 f84 1"/>
                <a:gd name="f238" fmla="*/ f198 f83 1"/>
                <a:gd name="f239" fmla="*/ f199 f84 1"/>
                <a:gd name="f240" fmla="*/ f200 f84 1"/>
                <a:gd name="f241" fmla="*/ f201 f83 1"/>
                <a:gd name="f242" fmla="*/ f202 f84 1"/>
                <a:gd name="f243" fmla="*/ f203 f83 1"/>
              </a:gdLst>
              <a:ahLst/>
              <a:cxnLst>
                <a:cxn ang="3cd4">
                  <a:pos x="hc" y="t"/>
                </a:cxn>
                <a:cxn ang="0">
                  <a:pos x="r" y="vc"/>
                </a:cxn>
                <a:cxn ang="cd4">
                  <a:pos x="hc" y="b"/>
                </a:cxn>
                <a:cxn ang="cd2">
                  <a:pos x="l" y="vc"/>
                </a:cxn>
                <a:cxn ang="f167">
                  <a:pos x="f208" y="f209"/>
                </a:cxn>
                <a:cxn ang="f167">
                  <a:pos x="f210" y="f211"/>
                </a:cxn>
                <a:cxn ang="f167">
                  <a:pos x="f212" y="f211"/>
                </a:cxn>
                <a:cxn ang="f167">
                  <a:pos x="f213" y="f214"/>
                </a:cxn>
                <a:cxn ang="f167">
                  <a:pos x="f215" y="f216"/>
                </a:cxn>
                <a:cxn ang="f167">
                  <a:pos x="f217" y="f218"/>
                </a:cxn>
                <a:cxn ang="f167">
                  <a:pos x="f219" y="f220"/>
                </a:cxn>
                <a:cxn ang="f167">
                  <a:pos x="f213" y="f221"/>
                </a:cxn>
                <a:cxn ang="f167">
                  <a:pos x="f215" y="f222"/>
                </a:cxn>
                <a:cxn ang="f167">
                  <a:pos x="f223" y="f224"/>
                </a:cxn>
                <a:cxn ang="f167">
                  <a:pos x="f225" y="f226"/>
                </a:cxn>
                <a:cxn ang="f167">
                  <a:pos x="f227" y="f226"/>
                </a:cxn>
                <a:cxn ang="f167">
                  <a:pos x="f228" y="f229"/>
                </a:cxn>
                <a:cxn ang="f167">
                  <a:pos x="f230" y="f231"/>
                </a:cxn>
                <a:cxn ang="f167">
                  <a:pos x="f228" y="f232"/>
                </a:cxn>
                <a:cxn ang="f167">
                  <a:pos x="f233" y="f221"/>
                </a:cxn>
                <a:cxn ang="f167">
                  <a:pos x="f234" y="f235"/>
                </a:cxn>
                <a:cxn ang="f167">
                  <a:pos x="f236" y="f237"/>
                </a:cxn>
                <a:cxn ang="f167">
                  <a:pos x="f238" y="f239"/>
                </a:cxn>
                <a:cxn ang="f167">
                  <a:pos x="f212" y="f240"/>
                </a:cxn>
                <a:cxn ang="f167">
                  <a:pos x="f210" y="f240"/>
                </a:cxn>
                <a:cxn ang="f167">
                  <a:pos x="f241" y="f242"/>
                </a:cxn>
                <a:cxn ang="f167">
                  <a:pos x="f243" y="f216"/>
                </a:cxn>
                <a:cxn ang="f167">
                  <a:pos x="f208" y="f209"/>
                </a:cxn>
              </a:cxnLst>
              <a:rect l="f204" t="f207" r="f205" b="f206"/>
              <a:pathLst>
                <a:path w="274" h="147">
                  <a:moveTo>
                    <a:pt x="f8" y="f9"/>
                  </a:moveTo>
                  <a:cubicBezTo>
                    <a:pt x="f10" y="f11"/>
                    <a:pt x="f12" y="f13"/>
                    <a:pt x="f14" y="f15"/>
                  </a:cubicBezTo>
                  <a:cubicBezTo>
                    <a:pt x="f16" y="f5"/>
                    <a:pt x="f17" y="f5"/>
                    <a:pt x="f18" y="f15"/>
                  </a:cubicBezTo>
                  <a:cubicBezTo>
                    <a:pt x="f19" y="f20"/>
                    <a:pt x="f21" y="f22"/>
                    <a:pt x="f23" y="f24"/>
                  </a:cubicBezTo>
                  <a:cubicBezTo>
                    <a:pt x="f25" y="f24"/>
                    <a:pt x="f25" y="f24"/>
                    <a:pt x="f26" y="f27"/>
                  </a:cubicBezTo>
                  <a:cubicBezTo>
                    <a:pt x="f28" y="f29"/>
                    <a:pt x="f28" y="f30"/>
                    <a:pt x="f28" y="f31"/>
                  </a:cubicBezTo>
                  <a:cubicBezTo>
                    <a:pt x="f32" y="f33"/>
                    <a:pt x="f28" y="f34"/>
                    <a:pt x="f32" y="f35"/>
                  </a:cubicBezTo>
                  <a:cubicBezTo>
                    <a:pt x="f32" y="f36"/>
                    <a:pt x="f37" y="f38"/>
                    <a:pt x="f23" y="f39"/>
                  </a:cubicBezTo>
                  <a:cubicBezTo>
                    <a:pt x="f40" y="f41"/>
                    <a:pt x="f42" y="f43"/>
                    <a:pt x="f26" y="f44"/>
                  </a:cubicBezTo>
                  <a:cubicBezTo>
                    <a:pt x="f25" y="f45"/>
                    <a:pt x="f25" y="f46"/>
                    <a:pt x="f25" y="f47"/>
                  </a:cubicBezTo>
                  <a:cubicBezTo>
                    <a:pt x="f48" y="f49"/>
                    <a:pt x="f6" y="f7"/>
                    <a:pt x="f6" y="f7"/>
                  </a:cubicBezTo>
                  <a:cubicBezTo>
                    <a:pt x="f50" y="f7"/>
                    <a:pt x="f50" y="f7"/>
                    <a:pt x="f50" y="f7"/>
                  </a:cubicBezTo>
                  <a:cubicBezTo>
                    <a:pt x="f50" y="f7"/>
                    <a:pt x="f51" y="f52"/>
                    <a:pt x="f53" y="f54"/>
                  </a:cubicBezTo>
                  <a:cubicBezTo>
                    <a:pt x="f55" y="f56"/>
                    <a:pt x="f55" y="f57"/>
                    <a:pt x="f58" y="f59"/>
                  </a:cubicBezTo>
                  <a:cubicBezTo>
                    <a:pt x="f58" y="f46"/>
                    <a:pt x="f58" y="f45"/>
                    <a:pt x="f53" y="f60"/>
                  </a:cubicBezTo>
                  <a:cubicBezTo>
                    <a:pt x="f61" y="f43"/>
                    <a:pt x="f51" y="f41"/>
                    <a:pt x="f62" y="f39"/>
                  </a:cubicBezTo>
                  <a:cubicBezTo>
                    <a:pt x="f63" y="f38"/>
                    <a:pt x="f64" y="f65"/>
                    <a:pt x="f64" y="f66"/>
                  </a:cubicBezTo>
                  <a:cubicBezTo>
                    <a:pt x="f64" y="f67"/>
                    <a:pt x="f63" y="f68"/>
                    <a:pt x="f63" y="f30"/>
                  </a:cubicBezTo>
                  <a:cubicBezTo>
                    <a:pt x="f62" y="f69"/>
                    <a:pt x="f70" y="f69"/>
                    <a:pt x="f55" y="f69"/>
                  </a:cubicBezTo>
                  <a:cubicBezTo>
                    <a:pt x="f71" y="f72"/>
                    <a:pt x="f73" y="f74"/>
                    <a:pt x="f18" y="f75"/>
                  </a:cubicBezTo>
                  <a:cubicBezTo>
                    <a:pt x="f76" y="f77"/>
                    <a:pt x="f16" y="f77"/>
                    <a:pt x="f14" y="f75"/>
                  </a:cubicBezTo>
                  <a:cubicBezTo>
                    <a:pt x="f65" y="f43"/>
                    <a:pt x="f78" y="f79"/>
                    <a:pt x="f80" y="f10"/>
                  </a:cubicBezTo>
                  <a:cubicBezTo>
                    <a:pt x="f80" y="f29"/>
                    <a:pt x="f81" y="f29"/>
                    <a:pt x="f5" y="f27"/>
                  </a:cubicBezTo>
                  <a:lnTo>
                    <a:pt x="f8" y="f9"/>
                  </a:lnTo>
                  <a:close/>
                </a:path>
              </a:pathLst>
            </a:custGeom>
            <a:noFill/>
            <a:ln w="12701" cap="flat">
              <a:solidFill>
                <a:srgbClr val="404955"/>
              </a:solidFill>
              <a:prstDash val="solid"/>
              <a:round/>
            </a:ln>
          </p:spPr>
          <p:txBody>
            <a:bodyPr vert="horz" wrap="square" lIns="91440" tIns="45720" rIns="91440" bIns="45720" anchor="t" anchorCtr="0" compatLnSpc="1">
              <a:noAutofit/>
            </a:bodyPr>
            <a:lstStyle/>
            <a:p>
              <a:pPr marL="0" marR="0" lvl="0" indent="0" algn="l"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404955"/>
                </a:solidFill>
                <a:uFillTx/>
                <a:latin typeface="Arial"/>
              </a:endParaRPr>
            </a:p>
          </p:txBody>
        </p:sp>
        <p:sp>
          <p:nvSpPr>
            <p:cNvPr id="128" name="Freeform 497">
              <a:extLst>
                <a:ext uri="{FF2B5EF4-FFF2-40B4-BE49-F238E27FC236}">
                  <a16:creationId xmlns:a16="http://schemas.microsoft.com/office/drawing/2014/main" id="{8F90BB45-F261-B825-AE21-376CDF17E265}"/>
                </a:ext>
              </a:extLst>
            </p:cNvPr>
            <p:cNvSpPr/>
            <p:nvPr/>
          </p:nvSpPr>
          <p:spPr>
            <a:xfrm>
              <a:off x="7601032" y="4539026"/>
              <a:ext cx="149531" cy="83695"/>
            </a:xfrm>
            <a:custGeom>
              <a:avLst/>
              <a:gdLst>
                <a:gd name="f0" fmla="val 10800000"/>
                <a:gd name="f1" fmla="val 5400000"/>
                <a:gd name="f2" fmla="val 180"/>
                <a:gd name="f3" fmla="val w"/>
                <a:gd name="f4" fmla="val h"/>
                <a:gd name="f5" fmla="val 0"/>
                <a:gd name="f6" fmla="val 134"/>
                <a:gd name="f7" fmla="val 75"/>
                <a:gd name="f8" fmla="val 2"/>
                <a:gd name="f9" fmla="val 4"/>
                <a:gd name="f10" fmla="val 1"/>
                <a:gd name="f11" fmla="val 5"/>
                <a:gd name="f12" fmla="val 25"/>
                <a:gd name="f13" fmla="val 10"/>
                <a:gd name="f14" fmla="val 44"/>
                <a:gd name="f15" fmla="val 19"/>
                <a:gd name="f16" fmla="val 64"/>
                <a:gd name="f17" fmla="val 28"/>
                <a:gd name="f18" fmla="val 66"/>
                <a:gd name="f19" fmla="val 29"/>
                <a:gd name="f20" fmla="val 68"/>
                <a:gd name="f21" fmla="val 71"/>
                <a:gd name="f22" fmla="val 90"/>
                <a:gd name="f23" fmla="val 110"/>
                <a:gd name="f24" fmla="val 129"/>
                <a:gd name="f25" fmla="val 131"/>
                <a:gd name="f26" fmla="val 132"/>
                <a:gd name="f27" fmla="val 33"/>
                <a:gd name="f28" fmla="val 133"/>
                <a:gd name="f29" fmla="val 43"/>
                <a:gd name="f30" fmla="val 45"/>
                <a:gd name="f31" fmla="val 48"/>
                <a:gd name="f32" fmla="val 50"/>
                <a:gd name="f33" fmla="val 125"/>
                <a:gd name="f34" fmla="val 55"/>
                <a:gd name="f35" fmla="val 119"/>
                <a:gd name="f36" fmla="val 58"/>
                <a:gd name="f37" fmla="val 113"/>
                <a:gd name="f38" fmla="val 61"/>
                <a:gd name="f39" fmla="val 81"/>
                <a:gd name="f40" fmla="val 49"/>
                <a:gd name="f41" fmla="val 17"/>
                <a:gd name="f42" fmla="val 59"/>
                <a:gd name="f43" fmla="val 14"/>
                <a:gd name="f44" fmla="val 12"/>
                <a:gd name="f45" fmla="val 56"/>
                <a:gd name="f46" fmla="val 9"/>
                <a:gd name="f47" fmla="val 54"/>
                <a:gd name="f48" fmla="val 3"/>
                <a:gd name="f49" fmla="val 35"/>
                <a:gd name="f50" fmla="val 7"/>
                <a:gd name="f51" fmla="+- 0 0 -90"/>
                <a:gd name="f52" fmla="*/ f3 1 134"/>
                <a:gd name="f53" fmla="*/ f4 1 75"/>
                <a:gd name="f54" fmla="+- f7 0 f5"/>
                <a:gd name="f55" fmla="+- f6 0 f5"/>
                <a:gd name="f56" fmla="*/ f51 f0 1"/>
                <a:gd name="f57" fmla="*/ f55 1 134"/>
                <a:gd name="f58" fmla="*/ f54 1 75"/>
                <a:gd name="f59" fmla="*/ 0 f55 1"/>
                <a:gd name="f60" fmla="*/ 0 f54 1"/>
                <a:gd name="f61" fmla="*/ 5 f55 1"/>
                <a:gd name="f62" fmla="*/ 2 f54 1"/>
                <a:gd name="f63" fmla="*/ 64 f55 1"/>
                <a:gd name="f64" fmla="*/ 28 f54 1"/>
                <a:gd name="f65" fmla="*/ 71 f55 1"/>
                <a:gd name="f66" fmla="*/ 129 f55 1"/>
                <a:gd name="f67" fmla="*/ 1 f54 1"/>
                <a:gd name="f68" fmla="*/ 134 f55 1"/>
                <a:gd name="f69" fmla="*/ 133 f55 1"/>
                <a:gd name="f70" fmla="*/ 43 f54 1"/>
                <a:gd name="f71" fmla="*/ 50 f54 1"/>
                <a:gd name="f72" fmla="*/ 113 f55 1"/>
                <a:gd name="f73" fmla="*/ 61 f54 1"/>
                <a:gd name="f74" fmla="*/ 17 f55 1"/>
                <a:gd name="f75" fmla="*/ 59 f54 1"/>
                <a:gd name="f76" fmla="*/ 9 f55 1"/>
                <a:gd name="f77" fmla="*/ 54 f54 1"/>
                <a:gd name="f78" fmla="*/ 35 f54 1"/>
                <a:gd name="f79" fmla="*/ f56 1 f2"/>
                <a:gd name="f80" fmla="*/ f59 1 134"/>
                <a:gd name="f81" fmla="*/ f60 1 75"/>
                <a:gd name="f82" fmla="*/ f61 1 134"/>
                <a:gd name="f83" fmla="*/ f62 1 75"/>
                <a:gd name="f84" fmla="*/ f63 1 134"/>
                <a:gd name="f85" fmla="*/ f64 1 75"/>
                <a:gd name="f86" fmla="*/ f65 1 134"/>
                <a:gd name="f87" fmla="*/ f66 1 134"/>
                <a:gd name="f88" fmla="*/ f67 1 75"/>
                <a:gd name="f89" fmla="*/ f68 1 134"/>
                <a:gd name="f90" fmla="*/ f69 1 134"/>
                <a:gd name="f91" fmla="*/ f70 1 75"/>
                <a:gd name="f92" fmla="*/ f71 1 75"/>
                <a:gd name="f93" fmla="*/ f72 1 134"/>
                <a:gd name="f94" fmla="*/ f73 1 75"/>
                <a:gd name="f95" fmla="*/ f74 1 134"/>
                <a:gd name="f96" fmla="*/ f75 1 75"/>
                <a:gd name="f97" fmla="*/ f76 1 134"/>
                <a:gd name="f98" fmla="*/ f77 1 75"/>
                <a:gd name="f99" fmla="*/ f78 1 75"/>
                <a:gd name="f100" fmla="*/ 0 1 f57"/>
                <a:gd name="f101" fmla="*/ f6 1 f57"/>
                <a:gd name="f102" fmla="*/ 0 1 f58"/>
                <a:gd name="f103" fmla="*/ f7 1 f58"/>
                <a:gd name="f104" fmla="+- f79 0 f1"/>
                <a:gd name="f105" fmla="*/ f80 1 f57"/>
                <a:gd name="f106" fmla="*/ f81 1 f58"/>
                <a:gd name="f107" fmla="*/ f82 1 f57"/>
                <a:gd name="f108" fmla="*/ f83 1 f58"/>
                <a:gd name="f109" fmla="*/ f84 1 f57"/>
                <a:gd name="f110" fmla="*/ f85 1 f58"/>
                <a:gd name="f111" fmla="*/ f86 1 f57"/>
                <a:gd name="f112" fmla="*/ f87 1 f57"/>
                <a:gd name="f113" fmla="*/ f88 1 f58"/>
                <a:gd name="f114" fmla="*/ f89 1 f57"/>
                <a:gd name="f115" fmla="*/ f90 1 f57"/>
                <a:gd name="f116" fmla="*/ f91 1 f58"/>
                <a:gd name="f117" fmla="*/ f92 1 f58"/>
                <a:gd name="f118" fmla="*/ f93 1 f57"/>
                <a:gd name="f119" fmla="*/ f94 1 f58"/>
                <a:gd name="f120" fmla="*/ f95 1 f57"/>
                <a:gd name="f121" fmla="*/ f96 1 f58"/>
                <a:gd name="f122" fmla="*/ f97 1 f57"/>
                <a:gd name="f123" fmla="*/ f98 1 f58"/>
                <a:gd name="f124" fmla="*/ f99 1 f58"/>
                <a:gd name="f125" fmla="*/ f100 f52 1"/>
                <a:gd name="f126" fmla="*/ f101 f52 1"/>
                <a:gd name="f127" fmla="*/ f103 f53 1"/>
                <a:gd name="f128" fmla="*/ f102 f53 1"/>
                <a:gd name="f129" fmla="*/ f105 f52 1"/>
                <a:gd name="f130" fmla="*/ f106 f53 1"/>
                <a:gd name="f131" fmla="*/ f107 f52 1"/>
                <a:gd name="f132" fmla="*/ f108 f53 1"/>
                <a:gd name="f133" fmla="*/ f109 f52 1"/>
                <a:gd name="f134" fmla="*/ f110 f53 1"/>
                <a:gd name="f135" fmla="*/ f111 f52 1"/>
                <a:gd name="f136" fmla="*/ f112 f52 1"/>
                <a:gd name="f137" fmla="*/ f113 f53 1"/>
                <a:gd name="f138" fmla="*/ f114 f52 1"/>
                <a:gd name="f139" fmla="*/ f115 f52 1"/>
                <a:gd name="f140" fmla="*/ f116 f53 1"/>
                <a:gd name="f141" fmla="*/ f117 f53 1"/>
                <a:gd name="f142" fmla="*/ f118 f52 1"/>
                <a:gd name="f143" fmla="*/ f119 f53 1"/>
                <a:gd name="f144" fmla="*/ f120 f52 1"/>
                <a:gd name="f145" fmla="*/ f121 f53 1"/>
                <a:gd name="f146" fmla="*/ f122 f52 1"/>
                <a:gd name="f147" fmla="*/ f123 f53 1"/>
                <a:gd name="f148" fmla="*/ f124 f53 1"/>
              </a:gdLst>
              <a:ahLst/>
              <a:cxnLst>
                <a:cxn ang="3cd4">
                  <a:pos x="hc" y="t"/>
                </a:cxn>
                <a:cxn ang="0">
                  <a:pos x="r" y="vc"/>
                </a:cxn>
                <a:cxn ang="cd4">
                  <a:pos x="hc" y="b"/>
                </a:cxn>
                <a:cxn ang="cd2">
                  <a:pos x="l" y="vc"/>
                </a:cxn>
                <a:cxn ang="f104">
                  <a:pos x="f129" y="f130"/>
                </a:cxn>
                <a:cxn ang="f104">
                  <a:pos x="f131" y="f132"/>
                </a:cxn>
                <a:cxn ang="f104">
                  <a:pos x="f133" y="f134"/>
                </a:cxn>
                <a:cxn ang="f104">
                  <a:pos x="f135" y="f134"/>
                </a:cxn>
                <a:cxn ang="f104">
                  <a:pos x="f136" y="f137"/>
                </a:cxn>
                <a:cxn ang="f104">
                  <a:pos x="f138" y="f130"/>
                </a:cxn>
                <a:cxn ang="f104">
                  <a:pos x="f139" y="f140"/>
                </a:cxn>
                <a:cxn ang="f104">
                  <a:pos x="f136" y="f141"/>
                </a:cxn>
                <a:cxn ang="f104">
                  <a:pos x="f142" y="f143"/>
                </a:cxn>
                <a:cxn ang="f104">
                  <a:pos x="f144" y="f145"/>
                </a:cxn>
                <a:cxn ang="f104">
                  <a:pos x="f146" y="f147"/>
                </a:cxn>
                <a:cxn ang="f104">
                  <a:pos x="f129" y="f148"/>
                </a:cxn>
                <a:cxn ang="f104">
                  <a:pos x="f129" y="f130"/>
                </a:cxn>
              </a:cxnLst>
              <a:rect l="f125" t="f128" r="f126" b="f127"/>
              <a:pathLst>
                <a:path w="134" h="75">
                  <a:moveTo>
                    <a:pt x="f5" y="f5"/>
                  </a:moveTo>
                  <a:cubicBezTo>
                    <a:pt x="f8" y="f5"/>
                    <a:pt x="f9" y="f10"/>
                    <a:pt x="f11" y="f8"/>
                  </a:cubicBezTo>
                  <a:cubicBezTo>
                    <a:pt x="f12" y="f13"/>
                    <a:pt x="f14" y="f15"/>
                    <a:pt x="f16" y="f17"/>
                  </a:cubicBezTo>
                  <a:cubicBezTo>
                    <a:pt x="f18" y="f19"/>
                    <a:pt x="f20" y="f19"/>
                    <a:pt x="f21" y="f17"/>
                  </a:cubicBezTo>
                  <a:cubicBezTo>
                    <a:pt x="f22" y="f15"/>
                    <a:pt x="f23" y="f13"/>
                    <a:pt x="f24" y="f10"/>
                  </a:cubicBezTo>
                  <a:cubicBezTo>
                    <a:pt x="f25" y="f10"/>
                    <a:pt x="f26" y="f5"/>
                    <a:pt x="f6" y="f5"/>
                  </a:cubicBezTo>
                  <a:cubicBezTo>
                    <a:pt x="f6" y="f13"/>
                    <a:pt x="f6" y="f27"/>
                    <a:pt x="f28" y="f29"/>
                  </a:cubicBezTo>
                  <a:cubicBezTo>
                    <a:pt x="f28" y="f30"/>
                    <a:pt x="f25" y="f31"/>
                    <a:pt x="f24" y="f32"/>
                  </a:cubicBezTo>
                  <a:cubicBezTo>
                    <a:pt x="f33" y="f34"/>
                    <a:pt x="f35" y="f36"/>
                    <a:pt x="f37" y="f38"/>
                  </a:cubicBezTo>
                  <a:cubicBezTo>
                    <a:pt x="f39" y="f7"/>
                    <a:pt x="f40" y="f7"/>
                    <a:pt x="f41" y="f42"/>
                  </a:cubicBezTo>
                  <a:cubicBezTo>
                    <a:pt x="f43" y="f36"/>
                    <a:pt x="f44" y="f45"/>
                    <a:pt x="f46" y="f47"/>
                  </a:cubicBezTo>
                  <a:cubicBezTo>
                    <a:pt x="f48" y="f40"/>
                    <a:pt x="f5" y="f14"/>
                    <a:pt x="f5" y="f49"/>
                  </a:cubicBezTo>
                  <a:cubicBezTo>
                    <a:pt x="f5" y="f17"/>
                    <a:pt x="f5" y="f50"/>
                    <a:pt x="f5" y="f5"/>
                  </a:cubicBezTo>
                </a:path>
              </a:pathLst>
            </a:custGeom>
            <a:noFill/>
            <a:ln w="12701" cap="flat">
              <a:solidFill>
                <a:srgbClr val="404955"/>
              </a:solidFill>
              <a:prstDash val="solid"/>
              <a:round/>
            </a:ln>
          </p:spPr>
          <p:txBody>
            <a:bodyPr vert="horz" wrap="square" lIns="91440" tIns="45720" rIns="91440" bIns="45720" anchor="t" anchorCtr="0" compatLnSpc="1">
              <a:noAutofit/>
            </a:bodyPr>
            <a:lstStyle/>
            <a:p>
              <a:pPr marL="0" marR="0" lvl="0" indent="0" algn="l"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404955"/>
                </a:solidFill>
                <a:uFillTx/>
                <a:latin typeface="Arial"/>
              </a:endParaRPr>
            </a:p>
          </p:txBody>
        </p:sp>
      </p:grpSp>
      <p:grpSp>
        <p:nvGrpSpPr>
          <p:cNvPr id="129" name="Gruppieren 294">
            <a:extLst>
              <a:ext uri="{FF2B5EF4-FFF2-40B4-BE49-F238E27FC236}">
                <a16:creationId xmlns:a16="http://schemas.microsoft.com/office/drawing/2014/main" id="{A879B64D-43DA-4F32-178B-F77C2CB70EF1}"/>
              </a:ext>
            </a:extLst>
          </p:cNvPr>
          <p:cNvGrpSpPr/>
          <p:nvPr/>
        </p:nvGrpSpPr>
        <p:grpSpPr>
          <a:xfrm>
            <a:off x="7452783" y="3296603"/>
            <a:ext cx="284670" cy="389214"/>
            <a:chOff x="7430176" y="3545110"/>
            <a:chExt cx="284670" cy="389214"/>
          </a:xfrm>
        </p:grpSpPr>
        <p:sp>
          <p:nvSpPr>
            <p:cNvPr id="130" name="Freihandform 497">
              <a:extLst>
                <a:ext uri="{FF2B5EF4-FFF2-40B4-BE49-F238E27FC236}">
                  <a16:creationId xmlns:a16="http://schemas.microsoft.com/office/drawing/2014/main" id="{45820ADB-91D2-2049-A249-54158167D0FF}"/>
                </a:ext>
              </a:extLst>
            </p:cNvPr>
            <p:cNvSpPr/>
            <p:nvPr/>
          </p:nvSpPr>
          <p:spPr>
            <a:xfrm>
              <a:off x="7430176" y="3730285"/>
              <a:ext cx="115205" cy="204039"/>
            </a:xfrm>
            <a:custGeom>
              <a:avLst/>
              <a:gdLst>
                <a:gd name="f0" fmla="val 10800000"/>
                <a:gd name="f1" fmla="val 5400000"/>
                <a:gd name="f2" fmla="val 180"/>
                <a:gd name="f3" fmla="val w"/>
                <a:gd name="f4" fmla="val h"/>
                <a:gd name="f5" fmla="val 0"/>
                <a:gd name="f6" fmla="val 412866"/>
                <a:gd name="f7" fmla="val 1368316"/>
                <a:gd name="f8" fmla="val 90215"/>
                <a:gd name="f9" fmla="val 322651"/>
                <a:gd name="f10" fmla="val 121521"/>
                <a:gd name="f11" fmla="+- 0 0 -90"/>
                <a:gd name="f12" fmla="*/ f3 1 412866"/>
                <a:gd name="f13" fmla="*/ f4 1 1368316"/>
                <a:gd name="f14" fmla="+- f7 0 f5"/>
                <a:gd name="f15" fmla="+- f6 0 f5"/>
                <a:gd name="f16" fmla="*/ f11 f0 1"/>
                <a:gd name="f17" fmla="*/ f15 1 412866"/>
                <a:gd name="f18" fmla="*/ f14 1 1368316"/>
                <a:gd name="f19" fmla="*/ 90215 f15 1"/>
                <a:gd name="f20" fmla="*/ 0 f14 1"/>
                <a:gd name="f21" fmla="*/ 322651 f15 1"/>
                <a:gd name="f22" fmla="*/ 121521 f14 1"/>
                <a:gd name="f23" fmla="*/ 412866 f15 1"/>
                <a:gd name="f24" fmla="*/ 1368316 f14 1"/>
                <a:gd name="f25" fmla="*/ 0 f15 1"/>
                <a:gd name="f26" fmla="*/ f16 1 f2"/>
                <a:gd name="f27" fmla="*/ f19 1 412866"/>
                <a:gd name="f28" fmla="*/ f20 1 1368316"/>
                <a:gd name="f29" fmla="*/ f21 1 412866"/>
                <a:gd name="f30" fmla="*/ f22 1 1368316"/>
                <a:gd name="f31" fmla="*/ f23 1 412866"/>
                <a:gd name="f32" fmla="*/ f24 1 1368316"/>
                <a:gd name="f33" fmla="*/ f25 1 412866"/>
                <a:gd name="f34" fmla="*/ f5 1 f17"/>
                <a:gd name="f35" fmla="*/ f6 1 f17"/>
                <a:gd name="f36" fmla="*/ f5 1 f18"/>
                <a:gd name="f37" fmla="*/ f7 1 f18"/>
                <a:gd name="f38" fmla="+- f26 0 f1"/>
                <a:gd name="f39" fmla="*/ f27 1 f17"/>
                <a:gd name="f40" fmla="*/ f28 1 f18"/>
                <a:gd name="f41" fmla="*/ f29 1 f17"/>
                <a:gd name="f42" fmla="*/ f30 1 f18"/>
                <a:gd name="f43" fmla="*/ f31 1 f17"/>
                <a:gd name="f44" fmla="*/ f32 1 f18"/>
                <a:gd name="f45" fmla="*/ f33 1 f17"/>
                <a:gd name="f46" fmla="*/ f34 f12 1"/>
                <a:gd name="f47" fmla="*/ f35 f12 1"/>
                <a:gd name="f48" fmla="*/ f37 f13 1"/>
                <a:gd name="f49" fmla="*/ f36 f13 1"/>
                <a:gd name="f50" fmla="*/ f39 f12 1"/>
                <a:gd name="f51" fmla="*/ f40 f13 1"/>
                <a:gd name="f52" fmla="*/ f41 f12 1"/>
                <a:gd name="f53" fmla="*/ f42 f13 1"/>
                <a:gd name="f54" fmla="*/ f43 f12 1"/>
                <a:gd name="f55" fmla="*/ f44 f13 1"/>
                <a:gd name="f56" fmla="*/ f45 f12 1"/>
              </a:gdLst>
              <a:ahLst/>
              <a:cxnLst>
                <a:cxn ang="3cd4">
                  <a:pos x="hc" y="t"/>
                </a:cxn>
                <a:cxn ang="0">
                  <a:pos x="r" y="vc"/>
                </a:cxn>
                <a:cxn ang="cd4">
                  <a:pos x="hc" y="b"/>
                </a:cxn>
                <a:cxn ang="cd2">
                  <a:pos x="l" y="vc"/>
                </a:cxn>
                <a:cxn ang="f38">
                  <a:pos x="f50" y="f51"/>
                </a:cxn>
                <a:cxn ang="f38">
                  <a:pos x="f52" y="f51"/>
                </a:cxn>
                <a:cxn ang="f38">
                  <a:pos x="f52" y="f53"/>
                </a:cxn>
                <a:cxn ang="f38">
                  <a:pos x="f54" y="f53"/>
                </a:cxn>
                <a:cxn ang="f38">
                  <a:pos x="f54" y="f55"/>
                </a:cxn>
                <a:cxn ang="f38">
                  <a:pos x="f56" y="f55"/>
                </a:cxn>
                <a:cxn ang="f38">
                  <a:pos x="f56" y="f53"/>
                </a:cxn>
                <a:cxn ang="f38">
                  <a:pos x="f50" y="f53"/>
                </a:cxn>
              </a:cxnLst>
              <a:rect l="f46" t="f49" r="f47" b="f48"/>
              <a:pathLst>
                <a:path w="412866" h="1368316">
                  <a:moveTo>
                    <a:pt x="f8" y="f5"/>
                  </a:moveTo>
                  <a:lnTo>
                    <a:pt x="f9" y="f5"/>
                  </a:lnTo>
                  <a:lnTo>
                    <a:pt x="f9" y="f10"/>
                  </a:lnTo>
                  <a:lnTo>
                    <a:pt x="f6" y="f10"/>
                  </a:lnTo>
                  <a:lnTo>
                    <a:pt x="f6" y="f7"/>
                  </a:lnTo>
                  <a:lnTo>
                    <a:pt x="f5" y="f7"/>
                  </a:lnTo>
                  <a:lnTo>
                    <a:pt x="f5" y="f10"/>
                  </a:lnTo>
                  <a:lnTo>
                    <a:pt x="f8" y="f10"/>
                  </a:lnTo>
                  <a:close/>
                </a:path>
              </a:pathLst>
            </a:custGeom>
            <a:solidFill>
              <a:srgbClr val="3B464D"/>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31" name="Freihandform 501">
              <a:extLst>
                <a:ext uri="{FF2B5EF4-FFF2-40B4-BE49-F238E27FC236}">
                  <a16:creationId xmlns:a16="http://schemas.microsoft.com/office/drawing/2014/main" id="{AB26D261-666C-F332-0883-B39B4171826C}"/>
                </a:ext>
              </a:extLst>
            </p:cNvPr>
            <p:cNvSpPr/>
            <p:nvPr/>
          </p:nvSpPr>
          <p:spPr>
            <a:xfrm>
              <a:off x="7545381" y="3545110"/>
              <a:ext cx="169465" cy="389205"/>
            </a:xfrm>
            <a:custGeom>
              <a:avLst/>
              <a:gdLst>
                <a:gd name="f0" fmla="val 10800000"/>
                <a:gd name="f1" fmla="val 5400000"/>
                <a:gd name="f2" fmla="val 180"/>
                <a:gd name="f3" fmla="val w"/>
                <a:gd name="f4" fmla="val h"/>
                <a:gd name="f5" fmla="val 0"/>
                <a:gd name="f6" fmla="val 607310"/>
                <a:gd name="f7" fmla="val 2610105"/>
                <a:gd name="f8" fmla="val 237353"/>
                <a:gd name="f9" fmla="val 273353"/>
                <a:gd name="f10" fmla="val 329038"/>
                <a:gd name="f11" fmla="val 369957"/>
                <a:gd name="f12" fmla="val 717619"/>
                <a:gd name="f13" fmla="+- 0 0 -90"/>
                <a:gd name="f14" fmla="*/ f3 1 607310"/>
                <a:gd name="f15" fmla="*/ f4 1 2610105"/>
                <a:gd name="f16" fmla="+- f7 0 f5"/>
                <a:gd name="f17" fmla="+- f6 0 f5"/>
                <a:gd name="f18" fmla="*/ f13 f0 1"/>
                <a:gd name="f19" fmla="*/ f17 1 607310"/>
                <a:gd name="f20" fmla="*/ f16 1 2610105"/>
                <a:gd name="f21" fmla="*/ 237353 f17 1"/>
                <a:gd name="f22" fmla="*/ 0 f16 1"/>
                <a:gd name="f23" fmla="*/ 273353 f17 1"/>
                <a:gd name="f24" fmla="*/ 329038 f16 1"/>
                <a:gd name="f25" fmla="*/ 369957 f17 1"/>
                <a:gd name="f26" fmla="*/ 717619 f16 1"/>
                <a:gd name="f27" fmla="*/ 607310 f17 1"/>
                <a:gd name="f28" fmla="*/ 2610105 f16 1"/>
                <a:gd name="f29" fmla="*/ 0 f17 1"/>
                <a:gd name="f30" fmla="*/ f18 1 f2"/>
                <a:gd name="f31" fmla="*/ f21 1 607310"/>
                <a:gd name="f32" fmla="*/ f22 1 2610105"/>
                <a:gd name="f33" fmla="*/ f23 1 607310"/>
                <a:gd name="f34" fmla="*/ f24 1 2610105"/>
                <a:gd name="f35" fmla="*/ f25 1 607310"/>
                <a:gd name="f36" fmla="*/ f26 1 2610105"/>
                <a:gd name="f37" fmla="*/ f27 1 607310"/>
                <a:gd name="f38" fmla="*/ f28 1 2610105"/>
                <a:gd name="f39" fmla="*/ f29 1 607310"/>
                <a:gd name="f40" fmla="*/ f5 1 f19"/>
                <a:gd name="f41" fmla="*/ f6 1 f19"/>
                <a:gd name="f42" fmla="*/ f5 1 f20"/>
                <a:gd name="f43" fmla="*/ f7 1 f20"/>
                <a:gd name="f44" fmla="+- f30 0 f1"/>
                <a:gd name="f45" fmla="*/ f31 1 f19"/>
                <a:gd name="f46" fmla="*/ f32 1 f20"/>
                <a:gd name="f47" fmla="*/ f33 1 f19"/>
                <a:gd name="f48" fmla="*/ f34 1 f20"/>
                <a:gd name="f49" fmla="*/ f35 1 f19"/>
                <a:gd name="f50" fmla="*/ f36 1 f20"/>
                <a:gd name="f51" fmla="*/ f37 1 f19"/>
                <a:gd name="f52" fmla="*/ f38 1 f20"/>
                <a:gd name="f53" fmla="*/ f39 1 f19"/>
                <a:gd name="f54" fmla="*/ f40 f14 1"/>
                <a:gd name="f55" fmla="*/ f41 f14 1"/>
                <a:gd name="f56" fmla="*/ f43 f15 1"/>
                <a:gd name="f57" fmla="*/ f42 f15 1"/>
                <a:gd name="f58" fmla="*/ f45 f14 1"/>
                <a:gd name="f59" fmla="*/ f46 f15 1"/>
                <a:gd name="f60" fmla="*/ f47 f14 1"/>
                <a:gd name="f61" fmla="*/ f48 f15 1"/>
                <a:gd name="f62" fmla="*/ f49 f14 1"/>
                <a:gd name="f63" fmla="*/ f50 f15 1"/>
                <a:gd name="f64" fmla="*/ f51 f14 1"/>
                <a:gd name="f65" fmla="*/ f52 f15 1"/>
                <a:gd name="f66" fmla="*/ f53 f14 1"/>
              </a:gdLst>
              <a:ahLst/>
              <a:cxnLst>
                <a:cxn ang="3cd4">
                  <a:pos x="hc" y="t"/>
                </a:cxn>
                <a:cxn ang="0">
                  <a:pos x="r" y="vc"/>
                </a:cxn>
                <a:cxn ang="cd4">
                  <a:pos x="hc" y="b"/>
                </a:cxn>
                <a:cxn ang="cd2">
                  <a:pos x="l" y="vc"/>
                </a:cxn>
                <a:cxn ang="f44">
                  <a:pos x="f58" y="f59"/>
                </a:cxn>
                <a:cxn ang="f44">
                  <a:pos x="f60" y="f59"/>
                </a:cxn>
                <a:cxn ang="f44">
                  <a:pos x="f60" y="f61"/>
                </a:cxn>
                <a:cxn ang="f44">
                  <a:pos x="f62" y="f61"/>
                </a:cxn>
                <a:cxn ang="f44">
                  <a:pos x="f62" y="f63"/>
                </a:cxn>
                <a:cxn ang="f44">
                  <a:pos x="f64" y="f63"/>
                </a:cxn>
                <a:cxn ang="f44">
                  <a:pos x="f64" y="f65"/>
                </a:cxn>
                <a:cxn ang="f44">
                  <a:pos x="f66" y="f65"/>
                </a:cxn>
                <a:cxn ang="f44">
                  <a:pos x="f66" y="f63"/>
                </a:cxn>
                <a:cxn ang="f44">
                  <a:pos x="f58" y="f63"/>
                </a:cxn>
              </a:cxnLst>
              <a:rect l="f54" t="f57" r="f55" b="f56"/>
              <a:pathLst>
                <a:path w="607310" h="2610105">
                  <a:moveTo>
                    <a:pt x="f8" y="f5"/>
                  </a:moveTo>
                  <a:lnTo>
                    <a:pt x="f9" y="f5"/>
                  </a:lnTo>
                  <a:lnTo>
                    <a:pt x="f9" y="f10"/>
                  </a:lnTo>
                  <a:lnTo>
                    <a:pt x="f11" y="f10"/>
                  </a:lnTo>
                  <a:lnTo>
                    <a:pt x="f11" y="f12"/>
                  </a:lnTo>
                  <a:lnTo>
                    <a:pt x="f6" y="f12"/>
                  </a:lnTo>
                  <a:lnTo>
                    <a:pt x="f6" y="f7"/>
                  </a:lnTo>
                  <a:lnTo>
                    <a:pt x="f5" y="f7"/>
                  </a:lnTo>
                  <a:lnTo>
                    <a:pt x="f5" y="f12"/>
                  </a:lnTo>
                  <a:lnTo>
                    <a:pt x="f8" y="f12"/>
                  </a:lnTo>
                  <a:close/>
                </a:path>
              </a:pathLst>
            </a:custGeom>
            <a:solidFill>
              <a:srgbClr val="3B464D"/>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grpSp>
          <p:nvGrpSpPr>
            <p:cNvPr id="132" name="Gruppieren 297">
              <a:extLst>
                <a:ext uri="{FF2B5EF4-FFF2-40B4-BE49-F238E27FC236}">
                  <a16:creationId xmlns:a16="http://schemas.microsoft.com/office/drawing/2014/main" id="{72BF1ED3-F05F-E92B-0B67-1055172D78A2}"/>
                </a:ext>
              </a:extLst>
            </p:cNvPr>
            <p:cNvGrpSpPr/>
            <p:nvPr/>
          </p:nvGrpSpPr>
          <p:grpSpPr>
            <a:xfrm>
              <a:off x="7442008" y="3756720"/>
              <a:ext cx="91540" cy="6867"/>
              <a:chOff x="7442008" y="3756720"/>
              <a:chExt cx="91540" cy="6867"/>
            </a:xfrm>
          </p:grpSpPr>
          <p:sp>
            <p:nvSpPr>
              <p:cNvPr id="133" name="Rechteck 383">
                <a:extLst>
                  <a:ext uri="{FF2B5EF4-FFF2-40B4-BE49-F238E27FC236}">
                    <a16:creationId xmlns:a16="http://schemas.microsoft.com/office/drawing/2014/main" id="{37E1478D-7FEA-7AE1-2C5D-786ECE3B4849}"/>
                  </a:ext>
                </a:extLst>
              </p:cNvPr>
              <p:cNvSpPr/>
              <p:nvPr/>
            </p:nvSpPr>
            <p:spPr>
              <a:xfrm>
                <a:off x="7442008" y="3756720"/>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34" name="Rechteck 384">
                <a:extLst>
                  <a:ext uri="{FF2B5EF4-FFF2-40B4-BE49-F238E27FC236}">
                    <a16:creationId xmlns:a16="http://schemas.microsoft.com/office/drawing/2014/main" id="{598E2883-30E9-C963-1169-4EE459E9C464}"/>
                  </a:ext>
                </a:extLst>
              </p:cNvPr>
              <p:cNvSpPr/>
              <p:nvPr/>
            </p:nvSpPr>
            <p:spPr>
              <a:xfrm>
                <a:off x="7478456" y="3756720"/>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35" name="Rechteck 385">
                <a:extLst>
                  <a:ext uri="{FF2B5EF4-FFF2-40B4-BE49-F238E27FC236}">
                    <a16:creationId xmlns:a16="http://schemas.microsoft.com/office/drawing/2014/main" id="{81F28DF2-96DF-35D5-B22F-29AD4CB7CDE1}"/>
                  </a:ext>
                </a:extLst>
              </p:cNvPr>
              <p:cNvSpPr/>
              <p:nvPr/>
            </p:nvSpPr>
            <p:spPr>
              <a:xfrm>
                <a:off x="7514895" y="3756720"/>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grpSp>
        <p:grpSp>
          <p:nvGrpSpPr>
            <p:cNvPr id="136" name="Gruppieren 298">
              <a:extLst>
                <a:ext uri="{FF2B5EF4-FFF2-40B4-BE49-F238E27FC236}">
                  <a16:creationId xmlns:a16="http://schemas.microsoft.com/office/drawing/2014/main" id="{DD6A5FC4-0463-0406-23AC-0D267B028CE6}"/>
                </a:ext>
              </a:extLst>
            </p:cNvPr>
            <p:cNvGrpSpPr/>
            <p:nvPr/>
          </p:nvGrpSpPr>
          <p:grpSpPr>
            <a:xfrm>
              <a:off x="7442008" y="3771479"/>
              <a:ext cx="91540" cy="6867"/>
              <a:chOff x="7442008" y="3771479"/>
              <a:chExt cx="91540" cy="6867"/>
            </a:xfrm>
          </p:grpSpPr>
          <p:sp>
            <p:nvSpPr>
              <p:cNvPr id="137" name="Rechteck 380">
                <a:extLst>
                  <a:ext uri="{FF2B5EF4-FFF2-40B4-BE49-F238E27FC236}">
                    <a16:creationId xmlns:a16="http://schemas.microsoft.com/office/drawing/2014/main" id="{F0B7C387-059C-DABB-B4B6-9511661A626E}"/>
                  </a:ext>
                </a:extLst>
              </p:cNvPr>
              <p:cNvSpPr/>
              <p:nvPr/>
            </p:nvSpPr>
            <p:spPr>
              <a:xfrm>
                <a:off x="7442008" y="3771479"/>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38" name="Rechteck 381">
                <a:extLst>
                  <a:ext uri="{FF2B5EF4-FFF2-40B4-BE49-F238E27FC236}">
                    <a16:creationId xmlns:a16="http://schemas.microsoft.com/office/drawing/2014/main" id="{47A40B90-EB03-B2D4-0737-6DD4C62C4874}"/>
                  </a:ext>
                </a:extLst>
              </p:cNvPr>
              <p:cNvSpPr/>
              <p:nvPr/>
            </p:nvSpPr>
            <p:spPr>
              <a:xfrm>
                <a:off x="7478456" y="3771479"/>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39" name="Rechteck 382">
                <a:extLst>
                  <a:ext uri="{FF2B5EF4-FFF2-40B4-BE49-F238E27FC236}">
                    <a16:creationId xmlns:a16="http://schemas.microsoft.com/office/drawing/2014/main" id="{F280107D-6BB4-D5B7-FA0A-27FFA1A7157E}"/>
                  </a:ext>
                </a:extLst>
              </p:cNvPr>
              <p:cNvSpPr/>
              <p:nvPr/>
            </p:nvSpPr>
            <p:spPr>
              <a:xfrm>
                <a:off x="7514895" y="3771479"/>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grpSp>
        <p:grpSp>
          <p:nvGrpSpPr>
            <p:cNvPr id="140" name="Gruppieren 299">
              <a:extLst>
                <a:ext uri="{FF2B5EF4-FFF2-40B4-BE49-F238E27FC236}">
                  <a16:creationId xmlns:a16="http://schemas.microsoft.com/office/drawing/2014/main" id="{2F3E6CAA-231F-705D-973A-43B65D271227}"/>
                </a:ext>
              </a:extLst>
            </p:cNvPr>
            <p:cNvGrpSpPr/>
            <p:nvPr/>
          </p:nvGrpSpPr>
          <p:grpSpPr>
            <a:xfrm>
              <a:off x="7442008" y="3786237"/>
              <a:ext cx="91540" cy="6867"/>
              <a:chOff x="7442008" y="3786237"/>
              <a:chExt cx="91540" cy="6867"/>
            </a:xfrm>
          </p:grpSpPr>
          <p:sp>
            <p:nvSpPr>
              <p:cNvPr id="141" name="Rechteck 377">
                <a:extLst>
                  <a:ext uri="{FF2B5EF4-FFF2-40B4-BE49-F238E27FC236}">
                    <a16:creationId xmlns:a16="http://schemas.microsoft.com/office/drawing/2014/main" id="{CF1C7DE2-4571-1F9E-AD52-21BF8C269111}"/>
                  </a:ext>
                </a:extLst>
              </p:cNvPr>
              <p:cNvSpPr/>
              <p:nvPr/>
            </p:nvSpPr>
            <p:spPr>
              <a:xfrm>
                <a:off x="7442008" y="3786237"/>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42" name="Rechteck 378">
                <a:extLst>
                  <a:ext uri="{FF2B5EF4-FFF2-40B4-BE49-F238E27FC236}">
                    <a16:creationId xmlns:a16="http://schemas.microsoft.com/office/drawing/2014/main" id="{A5AEB160-7A83-56AA-11CC-BDCDCCE6DB0D}"/>
                  </a:ext>
                </a:extLst>
              </p:cNvPr>
              <p:cNvSpPr/>
              <p:nvPr/>
            </p:nvSpPr>
            <p:spPr>
              <a:xfrm>
                <a:off x="7478456" y="3786237"/>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43" name="Rechteck 379">
                <a:extLst>
                  <a:ext uri="{FF2B5EF4-FFF2-40B4-BE49-F238E27FC236}">
                    <a16:creationId xmlns:a16="http://schemas.microsoft.com/office/drawing/2014/main" id="{96930066-A64F-B29A-79AC-C8A7FF8368A8}"/>
                  </a:ext>
                </a:extLst>
              </p:cNvPr>
              <p:cNvSpPr/>
              <p:nvPr/>
            </p:nvSpPr>
            <p:spPr>
              <a:xfrm>
                <a:off x="7514895" y="3786237"/>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grpSp>
        <p:grpSp>
          <p:nvGrpSpPr>
            <p:cNvPr id="144" name="Gruppieren 300">
              <a:extLst>
                <a:ext uri="{FF2B5EF4-FFF2-40B4-BE49-F238E27FC236}">
                  <a16:creationId xmlns:a16="http://schemas.microsoft.com/office/drawing/2014/main" id="{E7811605-64E9-54E9-F2E8-632CCD6A018F}"/>
                </a:ext>
              </a:extLst>
            </p:cNvPr>
            <p:cNvGrpSpPr/>
            <p:nvPr/>
          </p:nvGrpSpPr>
          <p:grpSpPr>
            <a:xfrm>
              <a:off x="7442008" y="3800996"/>
              <a:ext cx="91540" cy="6867"/>
              <a:chOff x="7442008" y="3800996"/>
              <a:chExt cx="91540" cy="6867"/>
            </a:xfrm>
          </p:grpSpPr>
          <p:sp>
            <p:nvSpPr>
              <p:cNvPr id="145" name="Rechteck 374">
                <a:extLst>
                  <a:ext uri="{FF2B5EF4-FFF2-40B4-BE49-F238E27FC236}">
                    <a16:creationId xmlns:a16="http://schemas.microsoft.com/office/drawing/2014/main" id="{5327752F-AB1D-4686-F4D8-42EA56AB82FC}"/>
                  </a:ext>
                </a:extLst>
              </p:cNvPr>
              <p:cNvSpPr/>
              <p:nvPr/>
            </p:nvSpPr>
            <p:spPr>
              <a:xfrm>
                <a:off x="7442008" y="3800996"/>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46" name="Rechteck 375">
                <a:extLst>
                  <a:ext uri="{FF2B5EF4-FFF2-40B4-BE49-F238E27FC236}">
                    <a16:creationId xmlns:a16="http://schemas.microsoft.com/office/drawing/2014/main" id="{61B63CE1-BBA9-3105-7324-6FA991C2D58A}"/>
                  </a:ext>
                </a:extLst>
              </p:cNvPr>
              <p:cNvSpPr/>
              <p:nvPr/>
            </p:nvSpPr>
            <p:spPr>
              <a:xfrm>
                <a:off x="7478456" y="3800996"/>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47" name="Rechteck 376">
                <a:extLst>
                  <a:ext uri="{FF2B5EF4-FFF2-40B4-BE49-F238E27FC236}">
                    <a16:creationId xmlns:a16="http://schemas.microsoft.com/office/drawing/2014/main" id="{855BEFE8-5708-3F24-22CD-8BD19E800C5C}"/>
                  </a:ext>
                </a:extLst>
              </p:cNvPr>
              <p:cNvSpPr/>
              <p:nvPr/>
            </p:nvSpPr>
            <p:spPr>
              <a:xfrm>
                <a:off x="7514895" y="3800996"/>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grpSp>
        <p:grpSp>
          <p:nvGrpSpPr>
            <p:cNvPr id="148" name="Gruppieren 301">
              <a:extLst>
                <a:ext uri="{FF2B5EF4-FFF2-40B4-BE49-F238E27FC236}">
                  <a16:creationId xmlns:a16="http://schemas.microsoft.com/office/drawing/2014/main" id="{94D594A5-D6F4-6C80-AC81-F5165535AD60}"/>
                </a:ext>
              </a:extLst>
            </p:cNvPr>
            <p:cNvGrpSpPr/>
            <p:nvPr/>
          </p:nvGrpSpPr>
          <p:grpSpPr>
            <a:xfrm>
              <a:off x="7442008" y="3815754"/>
              <a:ext cx="91540" cy="6867"/>
              <a:chOff x="7442008" y="3815754"/>
              <a:chExt cx="91540" cy="6867"/>
            </a:xfrm>
          </p:grpSpPr>
          <p:sp>
            <p:nvSpPr>
              <p:cNvPr id="149" name="Rechteck 371">
                <a:extLst>
                  <a:ext uri="{FF2B5EF4-FFF2-40B4-BE49-F238E27FC236}">
                    <a16:creationId xmlns:a16="http://schemas.microsoft.com/office/drawing/2014/main" id="{6FEB187B-CEFF-30E3-8CD4-FEF2368899AC}"/>
                  </a:ext>
                </a:extLst>
              </p:cNvPr>
              <p:cNvSpPr/>
              <p:nvPr/>
            </p:nvSpPr>
            <p:spPr>
              <a:xfrm>
                <a:off x="7442008" y="3815754"/>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50" name="Rechteck 372">
                <a:extLst>
                  <a:ext uri="{FF2B5EF4-FFF2-40B4-BE49-F238E27FC236}">
                    <a16:creationId xmlns:a16="http://schemas.microsoft.com/office/drawing/2014/main" id="{857EA620-08DA-F43C-6FE6-50D236811B11}"/>
                  </a:ext>
                </a:extLst>
              </p:cNvPr>
              <p:cNvSpPr/>
              <p:nvPr/>
            </p:nvSpPr>
            <p:spPr>
              <a:xfrm>
                <a:off x="7478456" y="3815754"/>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51" name="Rechteck 373">
                <a:extLst>
                  <a:ext uri="{FF2B5EF4-FFF2-40B4-BE49-F238E27FC236}">
                    <a16:creationId xmlns:a16="http://schemas.microsoft.com/office/drawing/2014/main" id="{4F5B6977-B785-E23B-2CBE-E59AF3931FD0}"/>
                  </a:ext>
                </a:extLst>
              </p:cNvPr>
              <p:cNvSpPr/>
              <p:nvPr/>
            </p:nvSpPr>
            <p:spPr>
              <a:xfrm>
                <a:off x="7514895" y="3815754"/>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grpSp>
        <p:grpSp>
          <p:nvGrpSpPr>
            <p:cNvPr id="152" name="Gruppieren 302">
              <a:extLst>
                <a:ext uri="{FF2B5EF4-FFF2-40B4-BE49-F238E27FC236}">
                  <a16:creationId xmlns:a16="http://schemas.microsoft.com/office/drawing/2014/main" id="{FEC73EEF-9368-9DB4-814E-571ACB60FFF6}"/>
                </a:ext>
              </a:extLst>
            </p:cNvPr>
            <p:cNvGrpSpPr/>
            <p:nvPr/>
          </p:nvGrpSpPr>
          <p:grpSpPr>
            <a:xfrm>
              <a:off x="7442008" y="3830513"/>
              <a:ext cx="91540" cy="6867"/>
              <a:chOff x="7442008" y="3830513"/>
              <a:chExt cx="91540" cy="6867"/>
            </a:xfrm>
          </p:grpSpPr>
          <p:sp>
            <p:nvSpPr>
              <p:cNvPr id="153" name="Rechteck 368">
                <a:extLst>
                  <a:ext uri="{FF2B5EF4-FFF2-40B4-BE49-F238E27FC236}">
                    <a16:creationId xmlns:a16="http://schemas.microsoft.com/office/drawing/2014/main" id="{BCC450F9-8742-4064-38B6-C1648F229B5C}"/>
                  </a:ext>
                </a:extLst>
              </p:cNvPr>
              <p:cNvSpPr/>
              <p:nvPr/>
            </p:nvSpPr>
            <p:spPr>
              <a:xfrm>
                <a:off x="7442008" y="3830513"/>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54" name="Rechteck 369">
                <a:extLst>
                  <a:ext uri="{FF2B5EF4-FFF2-40B4-BE49-F238E27FC236}">
                    <a16:creationId xmlns:a16="http://schemas.microsoft.com/office/drawing/2014/main" id="{6B1B05C6-50B1-5430-9E3C-CF056F281405}"/>
                  </a:ext>
                </a:extLst>
              </p:cNvPr>
              <p:cNvSpPr/>
              <p:nvPr/>
            </p:nvSpPr>
            <p:spPr>
              <a:xfrm>
                <a:off x="7478456" y="3830513"/>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55" name="Rechteck 370">
                <a:extLst>
                  <a:ext uri="{FF2B5EF4-FFF2-40B4-BE49-F238E27FC236}">
                    <a16:creationId xmlns:a16="http://schemas.microsoft.com/office/drawing/2014/main" id="{09058CCC-8E2F-DA79-0B41-0452063A5AD2}"/>
                  </a:ext>
                </a:extLst>
              </p:cNvPr>
              <p:cNvSpPr/>
              <p:nvPr/>
            </p:nvSpPr>
            <p:spPr>
              <a:xfrm>
                <a:off x="7514895" y="3830513"/>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grpSp>
        <p:grpSp>
          <p:nvGrpSpPr>
            <p:cNvPr id="156" name="Gruppieren 303">
              <a:extLst>
                <a:ext uri="{FF2B5EF4-FFF2-40B4-BE49-F238E27FC236}">
                  <a16:creationId xmlns:a16="http://schemas.microsoft.com/office/drawing/2014/main" id="{F541930F-71F6-16DA-F96B-1670FD8B14DF}"/>
                </a:ext>
              </a:extLst>
            </p:cNvPr>
            <p:cNvGrpSpPr/>
            <p:nvPr/>
          </p:nvGrpSpPr>
          <p:grpSpPr>
            <a:xfrm>
              <a:off x="7442008" y="3845271"/>
              <a:ext cx="91540" cy="6867"/>
              <a:chOff x="7442008" y="3845271"/>
              <a:chExt cx="91540" cy="6867"/>
            </a:xfrm>
          </p:grpSpPr>
          <p:sp>
            <p:nvSpPr>
              <p:cNvPr id="157" name="Rechteck 365">
                <a:extLst>
                  <a:ext uri="{FF2B5EF4-FFF2-40B4-BE49-F238E27FC236}">
                    <a16:creationId xmlns:a16="http://schemas.microsoft.com/office/drawing/2014/main" id="{F8992DDC-FB17-ACF7-5D8B-BAD8F3071F45}"/>
                  </a:ext>
                </a:extLst>
              </p:cNvPr>
              <p:cNvSpPr/>
              <p:nvPr/>
            </p:nvSpPr>
            <p:spPr>
              <a:xfrm>
                <a:off x="7442008" y="3845271"/>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58" name="Rechteck 366">
                <a:extLst>
                  <a:ext uri="{FF2B5EF4-FFF2-40B4-BE49-F238E27FC236}">
                    <a16:creationId xmlns:a16="http://schemas.microsoft.com/office/drawing/2014/main" id="{1C31CCE5-C696-DA8E-F774-B6EB4943559F}"/>
                  </a:ext>
                </a:extLst>
              </p:cNvPr>
              <p:cNvSpPr/>
              <p:nvPr/>
            </p:nvSpPr>
            <p:spPr>
              <a:xfrm>
                <a:off x="7478456" y="3845271"/>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59" name="Rechteck 367">
                <a:extLst>
                  <a:ext uri="{FF2B5EF4-FFF2-40B4-BE49-F238E27FC236}">
                    <a16:creationId xmlns:a16="http://schemas.microsoft.com/office/drawing/2014/main" id="{D84E9D3C-C00C-BF7D-6C0B-70AB9FFE80A8}"/>
                  </a:ext>
                </a:extLst>
              </p:cNvPr>
              <p:cNvSpPr/>
              <p:nvPr/>
            </p:nvSpPr>
            <p:spPr>
              <a:xfrm>
                <a:off x="7514895" y="3845271"/>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grpSp>
        <p:grpSp>
          <p:nvGrpSpPr>
            <p:cNvPr id="160" name="Gruppieren 304">
              <a:extLst>
                <a:ext uri="{FF2B5EF4-FFF2-40B4-BE49-F238E27FC236}">
                  <a16:creationId xmlns:a16="http://schemas.microsoft.com/office/drawing/2014/main" id="{2DD2187D-9341-2DEF-4031-8C53CA3041AB}"/>
                </a:ext>
              </a:extLst>
            </p:cNvPr>
            <p:cNvGrpSpPr/>
            <p:nvPr/>
          </p:nvGrpSpPr>
          <p:grpSpPr>
            <a:xfrm>
              <a:off x="7442008" y="3860029"/>
              <a:ext cx="91540" cy="6867"/>
              <a:chOff x="7442008" y="3860029"/>
              <a:chExt cx="91540" cy="6867"/>
            </a:xfrm>
          </p:grpSpPr>
          <p:sp>
            <p:nvSpPr>
              <p:cNvPr id="161" name="Rechteck 362">
                <a:extLst>
                  <a:ext uri="{FF2B5EF4-FFF2-40B4-BE49-F238E27FC236}">
                    <a16:creationId xmlns:a16="http://schemas.microsoft.com/office/drawing/2014/main" id="{2E1037BD-4BBC-0B86-3E5D-1E9E85AAE56E}"/>
                  </a:ext>
                </a:extLst>
              </p:cNvPr>
              <p:cNvSpPr/>
              <p:nvPr/>
            </p:nvSpPr>
            <p:spPr>
              <a:xfrm>
                <a:off x="7442008" y="3860029"/>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62" name="Rechteck 363">
                <a:extLst>
                  <a:ext uri="{FF2B5EF4-FFF2-40B4-BE49-F238E27FC236}">
                    <a16:creationId xmlns:a16="http://schemas.microsoft.com/office/drawing/2014/main" id="{8FD7C7A7-610F-E3DE-95AE-294CC04011EF}"/>
                  </a:ext>
                </a:extLst>
              </p:cNvPr>
              <p:cNvSpPr/>
              <p:nvPr/>
            </p:nvSpPr>
            <p:spPr>
              <a:xfrm>
                <a:off x="7478456" y="3860029"/>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63" name="Rechteck 364">
                <a:extLst>
                  <a:ext uri="{FF2B5EF4-FFF2-40B4-BE49-F238E27FC236}">
                    <a16:creationId xmlns:a16="http://schemas.microsoft.com/office/drawing/2014/main" id="{F908C788-616F-E8C7-1770-3260F86297BB}"/>
                  </a:ext>
                </a:extLst>
              </p:cNvPr>
              <p:cNvSpPr/>
              <p:nvPr/>
            </p:nvSpPr>
            <p:spPr>
              <a:xfrm>
                <a:off x="7514895" y="3860029"/>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grpSp>
        <p:grpSp>
          <p:nvGrpSpPr>
            <p:cNvPr id="164" name="Gruppieren 305">
              <a:extLst>
                <a:ext uri="{FF2B5EF4-FFF2-40B4-BE49-F238E27FC236}">
                  <a16:creationId xmlns:a16="http://schemas.microsoft.com/office/drawing/2014/main" id="{F2184ECB-B0DA-A109-424E-95513ABF4B0B}"/>
                </a:ext>
              </a:extLst>
            </p:cNvPr>
            <p:cNvGrpSpPr/>
            <p:nvPr/>
          </p:nvGrpSpPr>
          <p:grpSpPr>
            <a:xfrm>
              <a:off x="7442008" y="3874788"/>
              <a:ext cx="91540" cy="6867"/>
              <a:chOff x="7442008" y="3874788"/>
              <a:chExt cx="91540" cy="6867"/>
            </a:xfrm>
          </p:grpSpPr>
          <p:sp>
            <p:nvSpPr>
              <p:cNvPr id="165" name="Rechteck 359">
                <a:extLst>
                  <a:ext uri="{FF2B5EF4-FFF2-40B4-BE49-F238E27FC236}">
                    <a16:creationId xmlns:a16="http://schemas.microsoft.com/office/drawing/2014/main" id="{646652EC-A405-489F-F531-CE171C25BAC9}"/>
                  </a:ext>
                </a:extLst>
              </p:cNvPr>
              <p:cNvSpPr/>
              <p:nvPr/>
            </p:nvSpPr>
            <p:spPr>
              <a:xfrm>
                <a:off x="7442008" y="3874788"/>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66" name="Rechteck 360">
                <a:extLst>
                  <a:ext uri="{FF2B5EF4-FFF2-40B4-BE49-F238E27FC236}">
                    <a16:creationId xmlns:a16="http://schemas.microsoft.com/office/drawing/2014/main" id="{DBFBD194-26F9-1991-AE86-CC8BE4948217}"/>
                  </a:ext>
                </a:extLst>
              </p:cNvPr>
              <p:cNvSpPr/>
              <p:nvPr/>
            </p:nvSpPr>
            <p:spPr>
              <a:xfrm>
                <a:off x="7478456" y="3874788"/>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67" name="Rechteck 361">
                <a:extLst>
                  <a:ext uri="{FF2B5EF4-FFF2-40B4-BE49-F238E27FC236}">
                    <a16:creationId xmlns:a16="http://schemas.microsoft.com/office/drawing/2014/main" id="{4E6CC220-4800-8CE7-E392-25516509C53D}"/>
                  </a:ext>
                </a:extLst>
              </p:cNvPr>
              <p:cNvSpPr/>
              <p:nvPr/>
            </p:nvSpPr>
            <p:spPr>
              <a:xfrm>
                <a:off x="7514895" y="3874788"/>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grpSp>
        <p:grpSp>
          <p:nvGrpSpPr>
            <p:cNvPr id="168" name="Gruppieren 306">
              <a:extLst>
                <a:ext uri="{FF2B5EF4-FFF2-40B4-BE49-F238E27FC236}">
                  <a16:creationId xmlns:a16="http://schemas.microsoft.com/office/drawing/2014/main" id="{445CABD7-CE99-0EEE-E572-209918126907}"/>
                </a:ext>
              </a:extLst>
            </p:cNvPr>
            <p:cNvGrpSpPr/>
            <p:nvPr/>
          </p:nvGrpSpPr>
          <p:grpSpPr>
            <a:xfrm>
              <a:off x="7442008" y="3889546"/>
              <a:ext cx="91540" cy="6867"/>
              <a:chOff x="7442008" y="3889546"/>
              <a:chExt cx="91540" cy="6867"/>
            </a:xfrm>
          </p:grpSpPr>
          <p:sp>
            <p:nvSpPr>
              <p:cNvPr id="169" name="Rechteck 356">
                <a:extLst>
                  <a:ext uri="{FF2B5EF4-FFF2-40B4-BE49-F238E27FC236}">
                    <a16:creationId xmlns:a16="http://schemas.microsoft.com/office/drawing/2014/main" id="{CBF5EE3B-0683-67BF-7986-569A58B72E96}"/>
                  </a:ext>
                </a:extLst>
              </p:cNvPr>
              <p:cNvSpPr/>
              <p:nvPr/>
            </p:nvSpPr>
            <p:spPr>
              <a:xfrm>
                <a:off x="7442008" y="3889546"/>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70" name="Rechteck 357">
                <a:extLst>
                  <a:ext uri="{FF2B5EF4-FFF2-40B4-BE49-F238E27FC236}">
                    <a16:creationId xmlns:a16="http://schemas.microsoft.com/office/drawing/2014/main" id="{F8F424F9-DC2A-7924-0E82-20D2336B2AA9}"/>
                  </a:ext>
                </a:extLst>
              </p:cNvPr>
              <p:cNvSpPr/>
              <p:nvPr/>
            </p:nvSpPr>
            <p:spPr>
              <a:xfrm>
                <a:off x="7478456" y="3889546"/>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71" name="Rechteck 358">
                <a:extLst>
                  <a:ext uri="{FF2B5EF4-FFF2-40B4-BE49-F238E27FC236}">
                    <a16:creationId xmlns:a16="http://schemas.microsoft.com/office/drawing/2014/main" id="{738C98E2-04E2-8912-DFCE-0A0C5745747E}"/>
                  </a:ext>
                </a:extLst>
              </p:cNvPr>
              <p:cNvSpPr/>
              <p:nvPr/>
            </p:nvSpPr>
            <p:spPr>
              <a:xfrm>
                <a:off x="7514895" y="3889546"/>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grpSp>
        <p:grpSp>
          <p:nvGrpSpPr>
            <p:cNvPr id="172" name="Gruppieren 307">
              <a:extLst>
                <a:ext uri="{FF2B5EF4-FFF2-40B4-BE49-F238E27FC236}">
                  <a16:creationId xmlns:a16="http://schemas.microsoft.com/office/drawing/2014/main" id="{5D126863-DEE3-6901-86F9-7EA140070E19}"/>
                </a:ext>
              </a:extLst>
            </p:cNvPr>
            <p:cNvGrpSpPr/>
            <p:nvPr/>
          </p:nvGrpSpPr>
          <p:grpSpPr>
            <a:xfrm>
              <a:off x="7442008" y="3904305"/>
              <a:ext cx="91540" cy="6867"/>
              <a:chOff x="7442008" y="3904305"/>
              <a:chExt cx="91540" cy="6867"/>
            </a:xfrm>
          </p:grpSpPr>
          <p:sp>
            <p:nvSpPr>
              <p:cNvPr id="173" name="Rechteck 353">
                <a:extLst>
                  <a:ext uri="{FF2B5EF4-FFF2-40B4-BE49-F238E27FC236}">
                    <a16:creationId xmlns:a16="http://schemas.microsoft.com/office/drawing/2014/main" id="{973EA178-C5ED-EA6B-44E8-E2DF8A01A9D4}"/>
                  </a:ext>
                </a:extLst>
              </p:cNvPr>
              <p:cNvSpPr/>
              <p:nvPr/>
            </p:nvSpPr>
            <p:spPr>
              <a:xfrm>
                <a:off x="7442008" y="3904305"/>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74" name="Rechteck 354">
                <a:extLst>
                  <a:ext uri="{FF2B5EF4-FFF2-40B4-BE49-F238E27FC236}">
                    <a16:creationId xmlns:a16="http://schemas.microsoft.com/office/drawing/2014/main" id="{682EA418-BF60-C425-C404-2CB1783FAF9D}"/>
                  </a:ext>
                </a:extLst>
              </p:cNvPr>
              <p:cNvSpPr/>
              <p:nvPr/>
            </p:nvSpPr>
            <p:spPr>
              <a:xfrm>
                <a:off x="7478456" y="3904305"/>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75" name="Rechteck 355">
                <a:extLst>
                  <a:ext uri="{FF2B5EF4-FFF2-40B4-BE49-F238E27FC236}">
                    <a16:creationId xmlns:a16="http://schemas.microsoft.com/office/drawing/2014/main" id="{B64A80E7-EADA-E178-20BA-7FCC8510619B}"/>
                  </a:ext>
                </a:extLst>
              </p:cNvPr>
              <p:cNvSpPr/>
              <p:nvPr/>
            </p:nvSpPr>
            <p:spPr>
              <a:xfrm>
                <a:off x="7514895" y="3904305"/>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grpSp>
        <p:grpSp>
          <p:nvGrpSpPr>
            <p:cNvPr id="176" name="Gruppieren 308">
              <a:extLst>
                <a:ext uri="{FF2B5EF4-FFF2-40B4-BE49-F238E27FC236}">
                  <a16:creationId xmlns:a16="http://schemas.microsoft.com/office/drawing/2014/main" id="{04F2DF6A-32D1-C2D1-7BBC-96C9D3C3E05A}"/>
                </a:ext>
              </a:extLst>
            </p:cNvPr>
            <p:cNvGrpSpPr/>
            <p:nvPr/>
          </p:nvGrpSpPr>
          <p:grpSpPr>
            <a:xfrm>
              <a:off x="7442008" y="3919063"/>
              <a:ext cx="91540" cy="6867"/>
              <a:chOff x="7442008" y="3919063"/>
              <a:chExt cx="91540" cy="6867"/>
            </a:xfrm>
          </p:grpSpPr>
          <p:sp>
            <p:nvSpPr>
              <p:cNvPr id="177" name="Rechteck 350">
                <a:extLst>
                  <a:ext uri="{FF2B5EF4-FFF2-40B4-BE49-F238E27FC236}">
                    <a16:creationId xmlns:a16="http://schemas.microsoft.com/office/drawing/2014/main" id="{693E3E91-63E2-6858-430B-7DADBCDE64D7}"/>
                  </a:ext>
                </a:extLst>
              </p:cNvPr>
              <p:cNvSpPr/>
              <p:nvPr/>
            </p:nvSpPr>
            <p:spPr>
              <a:xfrm>
                <a:off x="7442008" y="3919063"/>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78" name="Rechteck 351">
                <a:extLst>
                  <a:ext uri="{FF2B5EF4-FFF2-40B4-BE49-F238E27FC236}">
                    <a16:creationId xmlns:a16="http://schemas.microsoft.com/office/drawing/2014/main" id="{CF4AD4CF-27CD-1A32-B0EB-519EA20BD6AF}"/>
                  </a:ext>
                </a:extLst>
              </p:cNvPr>
              <p:cNvSpPr/>
              <p:nvPr/>
            </p:nvSpPr>
            <p:spPr>
              <a:xfrm>
                <a:off x="7478456" y="3919063"/>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79" name="Rechteck 352">
                <a:extLst>
                  <a:ext uri="{FF2B5EF4-FFF2-40B4-BE49-F238E27FC236}">
                    <a16:creationId xmlns:a16="http://schemas.microsoft.com/office/drawing/2014/main" id="{EC484F6D-4522-1163-5F2C-4B7161E6F7D9}"/>
                  </a:ext>
                </a:extLst>
              </p:cNvPr>
              <p:cNvSpPr/>
              <p:nvPr/>
            </p:nvSpPr>
            <p:spPr>
              <a:xfrm>
                <a:off x="7514895" y="3919063"/>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grpSp>
        <p:grpSp>
          <p:nvGrpSpPr>
            <p:cNvPr id="180" name="Gruppieren 309">
              <a:extLst>
                <a:ext uri="{FF2B5EF4-FFF2-40B4-BE49-F238E27FC236}">
                  <a16:creationId xmlns:a16="http://schemas.microsoft.com/office/drawing/2014/main" id="{B575BA01-A7CE-33A2-3642-D5E8DA2A3B5D}"/>
                </a:ext>
              </a:extLst>
            </p:cNvPr>
            <p:cNvGrpSpPr/>
            <p:nvPr/>
          </p:nvGrpSpPr>
          <p:grpSpPr>
            <a:xfrm>
              <a:off x="7680639" y="3664732"/>
              <a:ext cx="18653" cy="261198"/>
              <a:chOff x="7680639" y="3664732"/>
              <a:chExt cx="18653" cy="261198"/>
            </a:xfrm>
          </p:grpSpPr>
          <p:sp>
            <p:nvSpPr>
              <p:cNvPr id="181" name="Rechteck 332">
                <a:extLst>
                  <a:ext uri="{FF2B5EF4-FFF2-40B4-BE49-F238E27FC236}">
                    <a16:creationId xmlns:a16="http://schemas.microsoft.com/office/drawing/2014/main" id="{B002A180-84BD-AA00-7701-72DF455D4D31}"/>
                  </a:ext>
                </a:extLst>
              </p:cNvPr>
              <p:cNvSpPr/>
              <p:nvPr/>
            </p:nvSpPr>
            <p:spPr>
              <a:xfrm>
                <a:off x="7680639" y="3756720"/>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82" name="Rechteck 333">
                <a:extLst>
                  <a:ext uri="{FF2B5EF4-FFF2-40B4-BE49-F238E27FC236}">
                    <a16:creationId xmlns:a16="http://schemas.microsoft.com/office/drawing/2014/main" id="{3BD8F1B7-ABB0-5555-7C0F-1D84481DCC87}"/>
                  </a:ext>
                </a:extLst>
              </p:cNvPr>
              <p:cNvSpPr/>
              <p:nvPr/>
            </p:nvSpPr>
            <p:spPr>
              <a:xfrm>
                <a:off x="7680639" y="3771479"/>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83" name="Rechteck 334">
                <a:extLst>
                  <a:ext uri="{FF2B5EF4-FFF2-40B4-BE49-F238E27FC236}">
                    <a16:creationId xmlns:a16="http://schemas.microsoft.com/office/drawing/2014/main" id="{8D2B9C02-01C8-9D5E-C4E7-E5B98484B3A0}"/>
                  </a:ext>
                </a:extLst>
              </p:cNvPr>
              <p:cNvSpPr/>
              <p:nvPr/>
            </p:nvSpPr>
            <p:spPr>
              <a:xfrm>
                <a:off x="7680639" y="3786237"/>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84" name="Rechteck 335">
                <a:extLst>
                  <a:ext uri="{FF2B5EF4-FFF2-40B4-BE49-F238E27FC236}">
                    <a16:creationId xmlns:a16="http://schemas.microsoft.com/office/drawing/2014/main" id="{3107D411-6428-1AB8-CB18-805F74BDEFD0}"/>
                  </a:ext>
                </a:extLst>
              </p:cNvPr>
              <p:cNvSpPr/>
              <p:nvPr/>
            </p:nvSpPr>
            <p:spPr>
              <a:xfrm>
                <a:off x="7680639" y="3800996"/>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85" name="Rechteck 336">
                <a:extLst>
                  <a:ext uri="{FF2B5EF4-FFF2-40B4-BE49-F238E27FC236}">
                    <a16:creationId xmlns:a16="http://schemas.microsoft.com/office/drawing/2014/main" id="{8F4625A1-6880-D5B1-D1D2-FEFDDFA01731}"/>
                  </a:ext>
                </a:extLst>
              </p:cNvPr>
              <p:cNvSpPr/>
              <p:nvPr/>
            </p:nvSpPr>
            <p:spPr>
              <a:xfrm>
                <a:off x="7680639" y="3815754"/>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86" name="Rechteck 337">
                <a:extLst>
                  <a:ext uri="{FF2B5EF4-FFF2-40B4-BE49-F238E27FC236}">
                    <a16:creationId xmlns:a16="http://schemas.microsoft.com/office/drawing/2014/main" id="{970578A6-2256-C718-7235-A307946FD909}"/>
                  </a:ext>
                </a:extLst>
              </p:cNvPr>
              <p:cNvSpPr/>
              <p:nvPr/>
            </p:nvSpPr>
            <p:spPr>
              <a:xfrm>
                <a:off x="7680639" y="3830513"/>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87" name="Rechteck 338">
                <a:extLst>
                  <a:ext uri="{FF2B5EF4-FFF2-40B4-BE49-F238E27FC236}">
                    <a16:creationId xmlns:a16="http://schemas.microsoft.com/office/drawing/2014/main" id="{F358945F-1CF2-5732-998B-A7CD659EBF70}"/>
                  </a:ext>
                </a:extLst>
              </p:cNvPr>
              <p:cNvSpPr/>
              <p:nvPr/>
            </p:nvSpPr>
            <p:spPr>
              <a:xfrm>
                <a:off x="7680639" y="3845271"/>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88" name="Rechteck 339">
                <a:extLst>
                  <a:ext uri="{FF2B5EF4-FFF2-40B4-BE49-F238E27FC236}">
                    <a16:creationId xmlns:a16="http://schemas.microsoft.com/office/drawing/2014/main" id="{72A9EEAD-5BF9-9090-A501-7EDE121A885C}"/>
                  </a:ext>
                </a:extLst>
              </p:cNvPr>
              <p:cNvSpPr/>
              <p:nvPr/>
            </p:nvSpPr>
            <p:spPr>
              <a:xfrm>
                <a:off x="7680639" y="3860029"/>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89" name="Rechteck 340">
                <a:extLst>
                  <a:ext uri="{FF2B5EF4-FFF2-40B4-BE49-F238E27FC236}">
                    <a16:creationId xmlns:a16="http://schemas.microsoft.com/office/drawing/2014/main" id="{B2BD02DB-0FAE-A726-B684-E03E2228D2FE}"/>
                  </a:ext>
                </a:extLst>
              </p:cNvPr>
              <p:cNvSpPr/>
              <p:nvPr/>
            </p:nvSpPr>
            <p:spPr>
              <a:xfrm>
                <a:off x="7680639" y="3874788"/>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90" name="Rechteck 341">
                <a:extLst>
                  <a:ext uri="{FF2B5EF4-FFF2-40B4-BE49-F238E27FC236}">
                    <a16:creationId xmlns:a16="http://schemas.microsoft.com/office/drawing/2014/main" id="{D549A060-1191-5C22-986E-3536A392384A}"/>
                  </a:ext>
                </a:extLst>
              </p:cNvPr>
              <p:cNvSpPr/>
              <p:nvPr/>
            </p:nvSpPr>
            <p:spPr>
              <a:xfrm>
                <a:off x="7680639" y="3889546"/>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91" name="Rechteck 342">
                <a:extLst>
                  <a:ext uri="{FF2B5EF4-FFF2-40B4-BE49-F238E27FC236}">
                    <a16:creationId xmlns:a16="http://schemas.microsoft.com/office/drawing/2014/main" id="{54AFC73E-9A44-59A5-9798-313F745732E2}"/>
                  </a:ext>
                </a:extLst>
              </p:cNvPr>
              <p:cNvSpPr/>
              <p:nvPr/>
            </p:nvSpPr>
            <p:spPr>
              <a:xfrm>
                <a:off x="7680639" y="3904305"/>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92" name="Rechteck 343">
                <a:extLst>
                  <a:ext uri="{FF2B5EF4-FFF2-40B4-BE49-F238E27FC236}">
                    <a16:creationId xmlns:a16="http://schemas.microsoft.com/office/drawing/2014/main" id="{052B5BD3-3A69-AC08-1531-FA1ECBF377CE}"/>
                  </a:ext>
                </a:extLst>
              </p:cNvPr>
              <p:cNvSpPr/>
              <p:nvPr/>
            </p:nvSpPr>
            <p:spPr>
              <a:xfrm>
                <a:off x="7680639" y="3919063"/>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93" name="Rechteck 344">
                <a:extLst>
                  <a:ext uri="{FF2B5EF4-FFF2-40B4-BE49-F238E27FC236}">
                    <a16:creationId xmlns:a16="http://schemas.microsoft.com/office/drawing/2014/main" id="{6E57DF89-1F64-1AA3-9A81-2CED243B7020}"/>
                  </a:ext>
                </a:extLst>
              </p:cNvPr>
              <p:cNvSpPr/>
              <p:nvPr/>
            </p:nvSpPr>
            <p:spPr>
              <a:xfrm>
                <a:off x="7680639" y="3664732"/>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94" name="Rechteck 345">
                <a:extLst>
                  <a:ext uri="{FF2B5EF4-FFF2-40B4-BE49-F238E27FC236}">
                    <a16:creationId xmlns:a16="http://schemas.microsoft.com/office/drawing/2014/main" id="{B9298E76-0D73-9AC9-C114-0CB26099F169}"/>
                  </a:ext>
                </a:extLst>
              </p:cNvPr>
              <p:cNvSpPr/>
              <p:nvPr/>
            </p:nvSpPr>
            <p:spPr>
              <a:xfrm>
                <a:off x="7680639" y="3680066"/>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95" name="Rechteck 346">
                <a:extLst>
                  <a:ext uri="{FF2B5EF4-FFF2-40B4-BE49-F238E27FC236}">
                    <a16:creationId xmlns:a16="http://schemas.microsoft.com/office/drawing/2014/main" id="{7B7DEA62-DFD5-8CAB-633A-945A3655F81C}"/>
                  </a:ext>
                </a:extLst>
              </p:cNvPr>
              <p:cNvSpPr/>
              <p:nvPr/>
            </p:nvSpPr>
            <p:spPr>
              <a:xfrm>
                <a:off x="7680639" y="3695392"/>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96" name="Rechteck 347">
                <a:extLst>
                  <a:ext uri="{FF2B5EF4-FFF2-40B4-BE49-F238E27FC236}">
                    <a16:creationId xmlns:a16="http://schemas.microsoft.com/office/drawing/2014/main" id="{D6BED780-616E-2661-FCBD-4CADA571D0B8}"/>
                  </a:ext>
                </a:extLst>
              </p:cNvPr>
              <p:cNvSpPr/>
              <p:nvPr/>
            </p:nvSpPr>
            <p:spPr>
              <a:xfrm>
                <a:off x="7680639" y="3710726"/>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97" name="Rechteck 348">
                <a:extLst>
                  <a:ext uri="{FF2B5EF4-FFF2-40B4-BE49-F238E27FC236}">
                    <a16:creationId xmlns:a16="http://schemas.microsoft.com/office/drawing/2014/main" id="{95248F79-0B9F-7079-BD5C-D24390B6D909}"/>
                  </a:ext>
                </a:extLst>
              </p:cNvPr>
              <p:cNvSpPr/>
              <p:nvPr/>
            </p:nvSpPr>
            <p:spPr>
              <a:xfrm>
                <a:off x="7680639" y="3726061"/>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198" name="Rechteck 349">
                <a:extLst>
                  <a:ext uri="{FF2B5EF4-FFF2-40B4-BE49-F238E27FC236}">
                    <a16:creationId xmlns:a16="http://schemas.microsoft.com/office/drawing/2014/main" id="{20DECE49-09EA-F0DA-1368-EF0C277D1E42}"/>
                  </a:ext>
                </a:extLst>
              </p:cNvPr>
              <p:cNvSpPr/>
              <p:nvPr/>
            </p:nvSpPr>
            <p:spPr>
              <a:xfrm>
                <a:off x="7680639" y="3741386"/>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grpSp>
        <p:sp>
          <p:nvSpPr>
            <p:cNvPr id="199" name="Rechteck 310">
              <a:extLst>
                <a:ext uri="{FF2B5EF4-FFF2-40B4-BE49-F238E27FC236}">
                  <a16:creationId xmlns:a16="http://schemas.microsoft.com/office/drawing/2014/main" id="{1A352184-2A21-CEDA-8E31-26F60B80239A}"/>
                </a:ext>
              </a:extLst>
            </p:cNvPr>
            <p:cNvSpPr/>
            <p:nvPr/>
          </p:nvSpPr>
          <p:spPr>
            <a:xfrm>
              <a:off x="7652293" y="3664732"/>
              <a:ext cx="12335" cy="26120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200" name="Rechteck 311">
              <a:extLst>
                <a:ext uri="{FF2B5EF4-FFF2-40B4-BE49-F238E27FC236}">
                  <a16:creationId xmlns:a16="http://schemas.microsoft.com/office/drawing/2014/main" id="{6622DBEA-38E1-5E53-ED6D-FBD59B14F2C6}"/>
                </a:ext>
              </a:extLst>
            </p:cNvPr>
            <p:cNvSpPr/>
            <p:nvPr/>
          </p:nvSpPr>
          <p:spPr>
            <a:xfrm>
              <a:off x="7623947" y="3600632"/>
              <a:ext cx="12335" cy="32529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grpSp>
          <p:nvGrpSpPr>
            <p:cNvPr id="201" name="Gruppieren 312">
              <a:extLst>
                <a:ext uri="{FF2B5EF4-FFF2-40B4-BE49-F238E27FC236}">
                  <a16:creationId xmlns:a16="http://schemas.microsoft.com/office/drawing/2014/main" id="{83176757-8C41-08B9-8033-85C39C91062F}"/>
                </a:ext>
              </a:extLst>
            </p:cNvPr>
            <p:cNvGrpSpPr/>
            <p:nvPr/>
          </p:nvGrpSpPr>
          <p:grpSpPr>
            <a:xfrm>
              <a:off x="7561063" y="3664732"/>
              <a:ext cx="18653" cy="261198"/>
              <a:chOff x="7561063" y="3664732"/>
              <a:chExt cx="18653" cy="261198"/>
            </a:xfrm>
          </p:grpSpPr>
          <p:sp>
            <p:nvSpPr>
              <p:cNvPr id="202" name="Rechteck 314">
                <a:extLst>
                  <a:ext uri="{FF2B5EF4-FFF2-40B4-BE49-F238E27FC236}">
                    <a16:creationId xmlns:a16="http://schemas.microsoft.com/office/drawing/2014/main" id="{F2908209-5FEB-4444-9579-4D1B55DD34BC}"/>
                  </a:ext>
                </a:extLst>
              </p:cNvPr>
              <p:cNvSpPr/>
              <p:nvPr/>
            </p:nvSpPr>
            <p:spPr>
              <a:xfrm flipH="1">
                <a:off x="7561063" y="3756720"/>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203" name="Rechteck 315">
                <a:extLst>
                  <a:ext uri="{FF2B5EF4-FFF2-40B4-BE49-F238E27FC236}">
                    <a16:creationId xmlns:a16="http://schemas.microsoft.com/office/drawing/2014/main" id="{9A8E703F-6DC2-79B7-A29A-7C8AEF41B673}"/>
                  </a:ext>
                </a:extLst>
              </p:cNvPr>
              <p:cNvSpPr/>
              <p:nvPr/>
            </p:nvSpPr>
            <p:spPr>
              <a:xfrm flipH="1">
                <a:off x="7561063" y="3771479"/>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204" name="Rechteck 316">
                <a:extLst>
                  <a:ext uri="{FF2B5EF4-FFF2-40B4-BE49-F238E27FC236}">
                    <a16:creationId xmlns:a16="http://schemas.microsoft.com/office/drawing/2014/main" id="{D54419D1-EB58-AB5A-7B10-37FE79513741}"/>
                  </a:ext>
                </a:extLst>
              </p:cNvPr>
              <p:cNvSpPr/>
              <p:nvPr/>
            </p:nvSpPr>
            <p:spPr>
              <a:xfrm flipH="1">
                <a:off x="7561063" y="3786237"/>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205" name="Rechteck 317">
                <a:extLst>
                  <a:ext uri="{FF2B5EF4-FFF2-40B4-BE49-F238E27FC236}">
                    <a16:creationId xmlns:a16="http://schemas.microsoft.com/office/drawing/2014/main" id="{E75103AC-7582-4D89-9060-9D2B3B35508A}"/>
                  </a:ext>
                </a:extLst>
              </p:cNvPr>
              <p:cNvSpPr/>
              <p:nvPr/>
            </p:nvSpPr>
            <p:spPr>
              <a:xfrm flipH="1">
                <a:off x="7561063" y="3800996"/>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206" name="Rechteck 318">
                <a:extLst>
                  <a:ext uri="{FF2B5EF4-FFF2-40B4-BE49-F238E27FC236}">
                    <a16:creationId xmlns:a16="http://schemas.microsoft.com/office/drawing/2014/main" id="{4C13BBD1-BDE4-BB2C-EE7A-017DDE3296FE}"/>
                  </a:ext>
                </a:extLst>
              </p:cNvPr>
              <p:cNvSpPr/>
              <p:nvPr/>
            </p:nvSpPr>
            <p:spPr>
              <a:xfrm flipH="1">
                <a:off x="7561063" y="3815754"/>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207" name="Rechteck 319">
                <a:extLst>
                  <a:ext uri="{FF2B5EF4-FFF2-40B4-BE49-F238E27FC236}">
                    <a16:creationId xmlns:a16="http://schemas.microsoft.com/office/drawing/2014/main" id="{4F2D3374-849A-8DB1-7AD3-0E31D0F02FFC}"/>
                  </a:ext>
                </a:extLst>
              </p:cNvPr>
              <p:cNvSpPr/>
              <p:nvPr/>
            </p:nvSpPr>
            <p:spPr>
              <a:xfrm flipH="1">
                <a:off x="7561063" y="3830513"/>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208" name="Rechteck 320">
                <a:extLst>
                  <a:ext uri="{FF2B5EF4-FFF2-40B4-BE49-F238E27FC236}">
                    <a16:creationId xmlns:a16="http://schemas.microsoft.com/office/drawing/2014/main" id="{DB2D6C90-6C48-D6BB-E754-98E1BAF4318B}"/>
                  </a:ext>
                </a:extLst>
              </p:cNvPr>
              <p:cNvSpPr/>
              <p:nvPr/>
            </p:nvSpPr>
            <p:spPr>
              <a:xfrm flipH="1">
                <a:off x="7561063" y="3845271"/>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209" name="Rechteck 321">
                <a:extLst>
                  <a:ext uri="{FF2B5EF4-FFF2-40B4-BE49-F238E27FC236}">
                    <a16:creationId xmlns:a16="http://schemas.microsoft.com/office/drawing/2014/main" id="{94ABED54-D765-0F93-A38B-0E744A02FCFE}"/>
                  </a:ext>
                </a:extLst>
              </p:cNvPr>
              <p:cNvSpPr/>
              <p:nvPr/>
            </p:nvSpPr>
            <p:spPr>
              <a:xfrm flipH="1">
                <a:off x="7561063" y="3860029"/>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210" name="Rechteck 322">
                <a:extLst>
                  <a:ext uri="{FF2B5EF4-FFF2-40B4-BE49-F238E27FC236}">
                    <a16:creationId xmlns:a16="http://schemas.microsoft.com/office/drawing/2014/main" id="{4BFFC7B0-5A4D-2CD2-0641-AB65AAB06791}"/>
                  </a:ext>
                </a:extLst>
              </p:cNvPr>
              <p:cNvSpPr/>
              <p:nvPr/>
            </p:nvSpPr>
            <p:spPr>
              <a:xfrm flipH="1">
                <a:off x="7561063" y="3874788"/>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211" name="Rechteck 323">
                <a:extLst>
                  <a:ext uri="{FF2B5EF4-FFF2-40B4-BE49-F238E27FC236}">
                    <a16:creationId xmlns:a16="http://schemas.microsoft.com/office/drawing/2014/main" id="{5ADFD3A6-E0E6-EBFA-C8E2-6EC468BA0488}"/>
                  </a:ext>
                </a:extLst>
              </p:cNvPr>
              <p:cNvSpPr/>
              <p:nvPr/>
            </p:nvSpPr>
            <p:spPr>
              <a:xfrm flipH="1">
                <a:off x="7561063" y="3889546"/>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212" name="Rechteck 324">
                <a:extLst>
                  <a:ext uri="{FF2B5EF4-FFF2-40B4-BE49-F238E27FC236}">
                    <a16:creationId xmlns:a16="http://schemas.microsoft.com/office/drawing/2014/main" id="{905547CE-9595-9A81-F432-6A4644C25557}"/>
                  </a:ext>
                </a:extLst>
              </p:cNvPr>
              <p:cNvSpPr/>
              <p:nvPr/>
            </p:nvSpPr>
            <p:spPr>
              <a:xfrm flipH="1">
                <a:off x="7561063" y="3904305"/>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213" name="Rechteck 325">
                <a:extLst>
                  <a:ext uri="{FF2B5EF4-FFF2-40B4-BE49-F238E27FC236}">
                    <a16:creationId xmlns:a16="http://schemas.microsoft.com/office/drawing/2014/main" id="{5BF12593-0233-7927-859A-413EAA8EC40C}"/>
                  </a:ext>
                </a:extLst>
              </p:cNvPr>
              <p:cNvSpPr/>
              <p:nvPr/>
            </p:nvSpPr>
            <p:spPr>
              <a:xfrm flipH="1">
                <a:off x="7561063" y="3919063"/>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214" name="Rechteck 326">
                <a:extLst>
                  <a:ext uri="{FF2B5EF4-FFF2-40B4-BE49-F238E27FC236}">
                    <a16:creationId xmlns:a16="http://schemas.microsoft.com/office/drawing/2014/main" id="{6B84ADD5-529A-A141-D643-AE21EC05058B}"/>
                  </a:ext>
                </a:extLst>
              </p:cNvPr>
              <p:cNvSpPr/>
              <p:nvPr/>
            </p:nvSpPr>
            <p:spPr>
              <a:xfrm flipH="1">
                <a:off x="7561063" y="3664732"/>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215" name="Rechteck 327">
                <a:extLst>
                  <a:ext uri="{FF2B5EF4-FFF2-40B4-BE49-F238E27FC236}">
                    <a16:creationId xmlns:a16="http://schemas.microsoft.com/office/drawing/2014/main" id="{B86B0444-B6B0-D4F0-E4B2-AA9FDC705ECC}"/>
                  </a:ext>
                </a:extLst>
              </p:cNvPr>
              <p:cNvSpPr/>
              <p:nvPr/>
            </p:nvSpPr>
            <p:spPr>
              <a:xfrm flipH="1">
                <a:off x="7561063" y="3680066"/>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216" name="Rechteck 328">
                <a:extLst>
                  <a:ext uri="{FF2B5EF4-FFF2-40B4-BE49-F238E27FC236}">
                    <a16:creationId xmlns:a16="http://schemas.microsoft.com/office/drawing/2014/main" id="{3E6C18A7-2933-EBE8-80EC-A1693CE6DD7B}"/>
                  </a:ext>
                </a:extLst>
              </p:cNvPr>
              <p:cNvSpPr/>
              <p:nvPr/>
            </p:nvSpPr>
            <p:spPr>
              <a:xfrm flipH="1">
                <a:off x="7561063" y="3695392"/>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217" name="Rechteck 329">
                <a:extLst>
                  <a:ext uri="{FF2B5EF4-FFF2-40B4-BE49-F238E27FC236}">
                    <a16:creationId xmlns:a16="http://schemas.microsoft.com/office/drawing/2014/main" id="{01F37003-BB31-2999-22CB-388741B1B3E8}"/>
                  </a:ext>
                </a:extLst>
              </p:cNvPr>
              <p:cNvSpPr/>
              <p:nvPr/>
            </p:nvSpPr>
            <p:spPr>
              <a:xfrm flipH="1">
                <a:off x="7561063" y="3710726"/>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218" name="Rechteck 330">
                <a:extLst>
                  <a:ext uri="{FF2B5EF4-FFF2-40B4-BE49-F238E27FC236}">
                    <a16:creationId xmlns:a16="http://schemas.microsoft.com/office/drawing/2014/main" id="{B96304DA-56C1-4D81-3C8C-6AE2EDB5BAD3}"/>
                  </a:ext>
                </a:extLst>
              </p:cNvPr>
              <p:cNvSpPr/>
              <p:nvPr/>
            </p:nvSpPr>
            <p:spPr>
              <a:xfrm flipH="1">
                <a:off x="7561063" y="3726061"/>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219" name="Rechteck 331">
                <a:extLst>
                  <a:ext uri="{FF2B5EF4-FFF2-40B4-BE49-F238E27FC236}">
                    <a16:creationId xmlns:a16="http://schemas.microsoft.com/office/drawing/2014/main" id="{9DB68BAB-B16E-03ED-55AD-FFE62718B8D3}"/>
                  </a:ext>
                </a:extLst>
              </p:cNvPr>
              <p:cNvSpPr/>
              <p:nvPr/>
            </p:nvSpPr>
            <p:spPr>
              <a:xfrm flipH="1">
                <a:off x="7561063" y="3741386"/>
                <a:ext cx="18653" cy="686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grpSp>
        <p:sp>
          <p:nvSpPr>
            <p:cNvPr id="220" name="Rechteck 313">
              <a:extLst>
                <a:ext uri="{FF2B5EF4-FFF2-40B4-BE49-F238E27FC236}">
                  <a16:creationId xmlns:a16="http://schemas.microsoft.com/office/drawing/2014/main" id="{E5A31786-9286-B18C-E6BF-254860F27D5D}"/>
                </a:ext>
              </a:extLst>
            </p:cNvPr>
            <p:cNvSpPr/>
            <p:nvPr/>
          </p:nvSpPr>
          <p:spPr>
            <a:xfrm flipH="1">
              <a:off x="7595664" y="3664732"/>
              <a:ext cx="12335" cy="261207"/>
            </a:xfrm>
            <a:prstGeom prst="rect">
              <a:avLst/>
            </a:prstGeom>
            <a:solidFill>
              <a:srgbClr val="EEF2F5"/>
            </a:solidFill>
            <a:ln cap="flat">
              <a:noFill/>
              <a:prstDash val="solid"/>
            </a:ln>
          </p:spPr>
          <p:txBody>
            <a:bodyPr vert="horz" wrap="square" lIns="91440" tIns="45720" rIns="91440" bIns="45720" anchor="ctr" anchorCtr="1" compatLnSpc="1">
              <a:noAutofit/>
            </a:bodyPr>
            <a:lstStyle/>
            <a:p>
              <a:pPr marL="0" marR="0" lvl="0" indent="0" algn="ctr" defTabSz="914381"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grpSp>
      <p:sp>
        <p:nvSpPr>
          <p:cNvPr id="221" name="TextBox 933">
            <a:extLst>
              <a:ext uri="{FF2B5EF4-FFF2-40B4-BE49-F238E27FC236}">
                <a16:creationId xmlns:a16="http://schemas.microsoft.com/office/drawing/2014/main" id="{26779643-B339-F48A-E151-82C1141D50BF}"/>
              </a:ext>
            </a:extLst>
          </p:cNvPr>
          <p:cNvSpPr txBox="1"/>
          <p:nvPr/>
        </p:nvSpPr>
        <p:spPr>
          <a:xfrm>
            <a:off x="4825490" y="3861976"/>
            <a:ext cx="715488" cy="234744"/>
          </a:xfrm>
          <a:prstGeom prst="rect">
            <a:avLst/>
          </a:prstGeom>
          <a:noFill/>
          <a:ln cap="flat">
            <a:noFill/>
          </a:ln>
        </p:spPr>
        <p:txBody>
          <a:bodyPr vert="horz" wrap="square" lIns="0" tIns="0" rIns="0" bIns="0" anchor="t" anchorCtr="0" compatLnSpc="1">
            <a:spAutoFit/>
          </a:bodyPr>
          <a:lstStyle/>
          <a:p>
            <a:pPr marL="0" marR="0" lvl="0" indent="0" algn="l" defTabSz="685800" rtl="0" fontAlgn="auto" hangingPunct="1">
              <a:lnSpc>
                <a:spcPct val="120000"/>
              </a:lnSpc>
              <a:spcBef>
                <a:spcPts val="0"/>
              </a:spcBef>
              <a:spcAft>
                <a:spcPts val="0"/>
              </a:spcAft>
              <a:buNone/>
              <a:tabLst/>
              <a:defRPr sz="1800" b="0" i="0" u="none" strike="noStrike" kern="0" cap="none" spc="0" baseline="0">
                <a:solidFill>
                  <a:srgbClr val="000000"/>
                </a:solidFill>
                <a:uFillTx/>
              </a:defRPr>
            </a:pPr>
            <a:r>
              <a:rPr lang="en-GB" sz="1400" b="1" i="0" u="none" strike="noStrike" kern="0" cap="none" spc="0" baseline="0">
                <a:solidFill>
                  <a:schemeClr val="accent1">
                    <a:lumMod val="75000"/>
                  </a:schemeClr>
                </a:solidFill>
                <a:uFillTx/>
                <a:latin typeface="Arial"/>
              </a:rPr>
              <a:t>80%</a:t>
            </a:r>
            <a:endParaRPr lang="en-DE" sz="1400" b="1" i="0" u="none" strike="noStrike" kern="0" cap="none" spc="0" baseline="0">
              <a:solidFill>
                <a:schemeClr val="accent1">
                  <a:lumMod val="75000"/>
                </a:schemeClr>
              </a:solidFill>
              <a:uFillTx/>
              <a:latin typeface="Arial"/>
            </a:endParaRPr>
          </a:p>
        </p:txBody>
      </p:sp>
      <p:graphicFrame>
        <p:nvGraphicFramePr>
          <p:cNvPr id="223" name="Diagramm 270">
            <a:extLst>
              <a:ext uri="{FF2B5EF4-FFF2-40B4-BE49-F238E27FC236}">
                <a16:creationId xmlns:a16="http://schemas.microsoft.com/office/drawing/2014/main" id="{86C48142-EB98-15D1-38E9-E5C736E3FF34}"/>
              </a:ext>
            </a:extLst>
          </p:cNvPr>
          <p:cNvGraphicFramePr/>
          <p:nvPr>
            <p:extLst>
              <p:ext uri="{D42A27DB-BD31-4B8C-83A1-F6EECF244321}">
                <p14:modId xmlns:p14="http://schemas.microsoft.com/office/powerpoint/2010/main" val="1957901593"/>
              </p:ext>
            </p:extLst>
          </p:nvPr>
        </p:nvGraphicFramePr>
        <p:xfrm>
          <a:off x="5676460" y="1687027"/>
          <a:ext cx="965450" cy="965450"/>
        </p:xfrm>
        <a:graphic>
          <a:graphicData uri="http://schemas.openxmlformats.org/drawingml/2006/chart">
            <c:chart xmlns:c="http://schemas.openxmlformats.org/drawingml/2006/chart" xmlns:r="http://schemas.openxmlformats.org/officeDocument/2006/relationships" r:id="rId6"/>
          </a:graphicData>
        </a:graphic>
      </p:graphicFrame>
      <p:sp>
        <p:nvSpPr>
          <p:cNvPr id="224" name="Textfeld 70">
            <a:extLst>
              <a:ext uri="{FF2B5EF4-FFF2-40B4-BE49-F238E27FC236}">
                <a16:creationId xmlns:a16="http://schemas.microsoft.com/office/drawing/2014/main" id="{5B67BB25-B16E-B884-E058-1F0F36D02CB8}"/>
              </a:ext>
            </a:extLst>
          </p:cNvPr>
          <p:cNvSpPr txBox="1"/>
          <p:nvPr/>
        </p:nvSpPr>
        <p:spPr>
          <a:xfrm>
            <a:off x="7353188" y="1490756"/>
            <a:ext cx="965450" cy="392542"/>
          </a:xfrm>
          <a:prstGeom prst="rect">
            <a:avLst/>
          </a:prstGeom>
          <a:noFill/>
          <a:ln cap="flat">
            <a:noFill/>
          </a:ln>
        </p:spPr>
        <p:txBody>
          <a:bodyPr vert="horz" wrap="square" lIns="71999" tIns="0" rIns="0" bIns="0" anchor="t" anchorCtr="0" compatLnSpc="1">
            <a:spAutoFit/>
          </a:bodyPr>
          <a:lstStyle/>
          <a:p>
            <a:pPr marL="0" marR="0" lvl="0" indent="0" algn="l" defTabSz="514203"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0" baseline="0">
                <a:solidFill>
                  <a:srgbClr val="404955"/>
                </a:solidFill>
                <a:uFillTx/>
                <a:latin typeface="Arial"/>
                <a:ea typeface="Calibri" pitchFamily="34"/>
              </a:rPr>
              <a:t>English</a:t>
            </a:r>
            <a:br>
              <a:rPr lang="en-GB" sz="1200" b="0" i="0" u="none" strike="noStrike" kern="1200" cap="none" spc="0" baseline="0">
                <a:solidFill>
                  <a:srgbClr val="404955"/>
                </a:solidFill>
                <a:uFillTx/>
                <a:latin typeface="Arial"/>
                <a:ea typeface="Calibri" pitchFamily="34"/>
              </a:rPr>
            </a:br>
            <a:r>
              <a:rPr lang="en-GB" sz="1351" b="1" i="0" u="none" strike="noStrike" kern="1200" cap="none" spc="-20" baseline="0">
                <a:solidFill>
                  <a:schemeClr val="accent1">
                    <a:lumMod val="75000"/>
                  </a:schemeClr>
                </a:solidFill>
                <a:uFillTx/>
                <a:latin typeface="Arial"/>
              </a:rPr>
              <a:t>382</a:t>
            </a:r>
            <a:endParaRPr lang="en-GB" sz="2000" b="1" i="0" u="none" strike="noStrike" kern="1200" cap="none" spc="-20" baseline="0">
              <a:solidFill>
                <a:schemeClr val="accent1">
                  <a:lumMod val="75000"/>
                </a:schemeClr>
              </a:solidFill>
              <a:uFillTx/>
              <a:latin typeface="Arial"/>
            </a:endParaRPr>
          </a:p>
        </p:txBody>
      </p:sp>
      <p:sp>
        <p:nvSpPr>
          <p:cNvPr id="225" name="Textfeld 70">
            <a:extLst>
              <a:ext uri="{FF2B5EF4-FFF2-40B4-BE49-F238E27FC236}">
                <a16:creationId xmlns:a16="http://schemas.microsoft.com/office/drawing/2014/main" id="{099AB6C0-C8A5-4CB3-0CF4-F824C0C02083}"/>
              </a:ext>
            </a:extLst>
          </p:cNvPr>
          <p:cNvSpPr txBox="1"/>
          <p:nvPr/>
        </p:nvSpPr>
        <p:spPr>
          <a:xfrm>
            <a:off x="7349124" y="1966407"/>
            <a:ext cx="829964" cy="392542"/>
          </a:xfrm>
          <a:prstGeom prst="rect">
            <a:avLst/>
          </a:prstGeom>
          <a:noFill/>
          <a:ln cap="flat">
            <a:noFill/>
          </a:ln>
        </p:spPr>
        <p:txBody>
          <a:bodyPr vert="horz" wrap="square" lIns="71999" tIns="0" rIns="0" bIns="0" anchor="t" anchorCtr="0" compatLnSpc="1">
            <a:spAutoFit/>
          </a:bodyPr>
          <a:lstStyle/>
          <a:p>
            <a:pPr marL="0" marR="0" lvl="0" indent="0" algn="l" defTabSz="514203" rtl="0" fontAlgn="auto" hangingPunct="1">
              <a:lnSpc>
                <a:spcPct val="100000"/>
              </a:lnSpc>
              <a:spcBef>
                <a:spcPts val="0"/>
              </a:spcBef>
              <a:spcAft>
                <a:spcPts val="0"/>
              </a:spcAft>
              <a:buNone/>
              <a:tabLst>
                <a:tab pos="631804" algn="l"/>
              </a:tabLst>
              <a:defRPr sz="1800" b="0" i="0" u="none" strike="noStrike" kern="0" cap="none" spc="0" baseline="0">
                <a:solidFill>
                  <a:srgbClr val="000000"/>
                </a:solidFill>
                <a:uFillTx/>
              </a:defRPr>
            </a:pPr>
            <a:r>
              <a:rPr lang="en-GB" sz="1200" b="0" i="0" u="none" strike="noStrike" kern="1200" cap="none" spc="-20" baseline="0">
                <a:solidFill>
                  <a:srgbClr val="404955"/>
                </a:solidFill>
                <a:uFillTx/>
                <a:latin typeface="Arial"/>
              </a:rPr>
              <a:t>German</a:t>
            </a:r>
            <a:br>
              <a:rPr lang="en-GB" sz="1400" b="0" i="0" u="none" strike="noStrike" kern="1200" cap="none" spc="-20" baseline="0">
                <a:solidFill>
                  <a:srgbClr val="404955"/>
                </a:solidFill>
                <a:uFillTx/>
                <a:latin typeface="Arial"/>
              </a:rPr>
            </a:br>
            <a:r>
              <a:rPr lang="en-GB" sz="1351" b="1" i="0" u="none" strike="noStrike" kern="1200" cap="none" spc="-20" baseline="0">
                <a:solidFill>
                  <a:schemeClr val="accent2"/>
                </a:solidFill>
                <a:uFillTx/>
                <a:latin typeface="Arial"/>
              </a:rPr>
              <a:t>58</a:t>
            </a:r>
            <a:endParaRPr lang="en-GB" sz="2000" b="0" i="0" u="none" strike="noStrike" kern="1200" cap="none" spc="-20" baseline="0">
              <a:solidFill>
                <a:schemeClr val="accent2"/>
              </a:solidFill>
              <a:uFillTx/>
              <a:latin typeface="Arial"/>
            </a:endParaRPr>
          </a:p>
        </p:txBody>
      </p:sp>
      <p:sp>
        <p:nvSpPr>
          <p:cNvPr id="234" name="Textfeld 70">
            <a:extLst>
              <a:ext uri="{FF2B5EF4-FFF2-40B4-BE49-F238E27FC236}">
                <a16:creationId xmlns:a16="http://schemas.microsoft.com/office/drawing/2014/main" id="{8FDBC61C-F99B-7A92-9369-7950C81E17F1}"/>
              </a:ext>
            </a:extLst>
          </p:cNvPr>
          <p:cNvSpPr txBox="1"/>
          <p:nvPr/>
        </p:nvSpPr>
        <p:spPr>
          <a:xfrm>
            <a:off x="7396744" y="2458482"/>
            <a:ext cx="829964" cy="392542"/>
          </a:xfrm>
          <a:prstGeom prst="rect">
            <a:avLst/>
          </a:prstGeom>
          <a:noFill/>
          <a:ln cap="flat">
            <a:noFill/>
          </a:ln>
        </p:spPr>
        <p:txBody>
          <a:bodyPr vert="horz" wrap="square" lIns="71999" tIns="0" rIns="0" bIns="0" anchor="t" anchorCtr="0" compatLnSpc="1">
            <a:spAutoFit/>
          </a:bodyPr>
          <a:lstStyle/>
          <a:p>
            <a:pPr marL="0" marR="0" lvl="0" indent="0" algn="l" defTabSz="514203" rtl="0" fontAlgn="auto" hangingPunct="1">
              <a:lnSpc>
                <a:spcPct val="100000"/>
              </a:lnSpc>
              <a:spcBef>
                <a:spcPts val="0"/>
              </a:spcBef>
              <a:spcAft>
                <a:spcPts val="0"/>
              </a:spcAft>
              <a:buNone/>
              <a:tabLst>
                <a:tab pos="631804" algn="l"/>
              </a:tabLst>
              <a:defRPr sz="1800" b="0" i="0" u="none" strike="noStrike" kern="0" cap="none" spc="0" baseline="0">
                <a:solidFill>
                  <a:srgbClr val="000000"/>
                </a:solidFill>
                <a:uFillTx/>
              </a:defRPr>
            </a:pPr>
            <a:r>
              <a:rPr lang="en-GB" sz="1200" b="0" i="0" u="none" strike="noStrike" kern="1200" cap="none" spc="-10" baseline="0">
                <a:solidFill>
                  <a:srgbClr val="404955"/>
                </a:solidFill>
                <a:uFillTx/>
                <a:latin typeface="Arial"/>
              </a:rPr>
              <a:t>French</a:t>
            </a:r>
            <a:r>
              <a:rPr lang="en-GB" sz="1200" b="0" i="0" u="none" strike="noStrike" kern="1200" cap="none" spc="-10" baseline="0">
                <a:solidFill>
                  <a:srgbClr val="404955"/>
                </a:solidFill>
                <a:uFillTx/>
                <a:latin typeface="Arial"/>
                <a:ea typeface="Calibri" pitchFamily="34"/>
              </a:rPr>
              <a:t> </a:t>
            </a:r>
            <a:br>
              <a:rPr lang="en-GB" sz="1200" b="0" i="0" u="none" strike="noStrike" kern="1200" cap="none" spc="-20" baseline="0">
                <a:solidFill>
                  <a:srgbClr val="404955"/>
                </a:solidFill>
                <a:uFillTx/>
                <a:latin typeface="Arial"/>
              </a:rPr>
            </a:br>
            <a:r>
              <a:rPr lang="en-GB" sz="1351" b="1" i="0" u="none" strike="noStrike" kern="1200" cap="none" spc="-20" baseline="0">
                <a:solidFill>
                  <a:schemeClr val="accent3"/>
                </a:solidFill>
                <a:uFillTx/>
                <a:latin typeface="Arial"/>
              </a:rPr>
              <a:t>37</a:t>
            </a:r>
            <a:endParaRPr lang="en-GB" sz="2000" b="0" i="0" u="none" strike="noStrike" kern="1200" cap="none" spc="-20" baseline="0">
              <a:solidFill>
                <a:schemeClr val="accent3"/>
              </a:solidFill>
              <a:uFillTx/>
              <a:latin typeface="Arial"/>
            </a:endParaRPr>
          </a:p>
        </p:txBody>
      </p:sp>
      <p:sp>
        <p:nvSpPr>
          <p:cNvPr id="235" name="Titel 8">
            <a:extLst>
              <a:ext uri="{FF2B5EF4-FFF2-40B4-BE49-F238E27FC236}">
                <a16:creationId xmlns:a16="http://schemas.microsoft.com/office/drawing/2014/main" id="{15309B84-FBE3-6F58-02E0-8418FCDD9721}"/>
              </a:ext>
            </a:extLst>
          </p:cNvPr>
          <p:cNvSpPr txBox="1">
            <a:spLocks noGrp="1"/>
          </p:cNvSpPr>
          <p:nvPr>
            <p:ph type="title"/>
          </p:nvPr>
        </p:nvSpPr>
        <p:spPr/>
        <p:txBody>
          <a:bodyPr/>
          <a:lstStyle/>
          <a:p>
            <a:r>
              <a:rPr lang="en-GB" dirty="0"/>
              <a:t>EPAC Uptake since 2022</a:t>
            </a:r>
            <a:br>
              <a:rPr lang="en-GB" dirty="0">
                <a:cs typeface="Arial"/>
              </a:rPr>
            </a:br>
            <a:endParaRPr lang="en-GB" dirty="0"/>
          </a:p>
        </p:txBody>
      </p:sp>
      <p:sp>
        <p:nvSpPr>
          <p:cNvPr id="236" name="Textfeld 212">
            <a:extLst>
              <a:ext uri="{FF2B5EF4-FFF2-40B4-BE49-F238E27FC236}">
                <a16:creationId xmlns:a16="http://schemas.microsoft.com/office/drawing/2014/main" id="{8B7D4E67-0BFB-7D73-221B-6DBF8EC4EE35}"/>
              </a:ext>
            </a:extLst>
          </p:cNvPr>
          <p:cNvSpPr txBox="1"/>
          <p:nvPr/>
        </p:nvSpPr>
        <p:spPr>
          <a:xfrm>
            <a:off x="1944822" y="1808975"/>
            <a:ext cx="2044278" cy="215441"/>
          </a:xfrm>
          <a:prstGeom prst="rect">
            <a:avLst/>
          </a:prstGeom>
          <a:noFill/>
          <a:ln cap="flat">
            <a:noFill/>
          </a:ln>
        </p:spPr>
        <p:txBody>
          <a:bodyPr vert="horz" wrap="square" lIns="0" tIns="0" rIns="0" bIns="0" anchor="ctr" anchorCtr="0" compatLnSpc="1">
            <a:spAutoFit/>
          </a:bodyPr>
          <a:lstStyle/>
          <a:p>
            <a:pPr marL="0" marR="0" lvl="0" indent="0" algn="l" defTabSz="514203"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1" i="0" u="none" strike="noStrike" kern="1200" cap="none" spc="0" baseline="0">
                <a:solidFill>
                  <a:srgbClr val="5F7B8F"/>
                </a:solidFill>
                <a:uFillTx/>
                <a:latin typeface="Arial"/>
                <a:ea typeface="Calibri" pitchFamily="34"/>
              </a:rPr>
              <a:t>&gt; 60 nationalities</a:t>
            </a:r>
            <a:endParaRPr lang="de-DE" sz="1100" b="0" i="0" u="none" strike="noStrike" kern="1200" cap="none" spc="0" baseline="0">
              <a:solidFill>
                <a:srgbClr val="404955"/>
              </a:solidFill>
              <a:uFillTx/>
              <a:latin typeface="Arial"/>
              <a:ea typeface="Calibri" pitchFamily="34"/>
            </a:endParaRPr>
          </a:p>
        </p:txBody>
      </p:sp>
      <p:sp>
        <p:nvSpPr>
          <p:cNvPr id="237" name="Textfeld 212">
            <a:extLst>
              <a:ext uri="{FF2B5EF4-FFF2-40B4-BE49-F238E27FC236}">
                <a16:creationId xmlns:a16="http://schemas.microsoft.com/office/drawing/2014/main" id="{47C72A0C-5BAD-013F-D459-0B140FCFD9D5}"/>
              </a:ext>
            </a:extLst>
          </p:cNvPr>
          <p:cNvSpPr txBox="1"/>
          <p:nvPr/>
        </p:nvSpPr>
        <p:spPr>
          <a:xfrm>
            <a:off x="1952325" y="2417131"/>
            <a:ext cx="1906295" cy="215444"/>
          </a:xfrm>
          <a:prstGeom prst="rect">
            <a:avLst/>
          </a:prstGeom>
          <a:noFill/>
          <a:ln cap="flat">
            <a:noFill/>
          </a:ln>
        </p:spPr>
        <p:txBody>
          <a:bodyPr vert="horz" wrap="square" lIns="0" tIns="0" rIns="0" bIns="0" anchor="ctr" anchorCtr="0" compatLnSpc="1">
            <a:spAutoFit/>
          </a:bodyPr>
          <a:lstStyle/>
          <a:p>
            <a:pPr lvl="0" defTabSz="514203">
              <a:defRPr sz="1800" b="0" i="0" u="none" strike="noStrike" kern="0" cap="none" spc="0" baseline="0">
                <a:solidFill>
                  <a:srgbClr val="000000"/>
                </a:solidFill>
                <a:uFillTx/>
              </a:defRPr>
            </a:pPr>
            <a:r>
              <a:rPr lang="en-GB" sz="1400" b="1" i="0" u="none" strike="noStrike" kern="1200" cap="none" spc="0" baseline="0" dirty="0">
                <a:solidFill>
                  <a:srgbClr val="5F7B8F"/>
                </a:solidFill>
                <a:uFillTx/>
                <a:latin typeface="Arial"/>
                <a:ea typeface="Calibri"/>
              </a:rPr>
              <a:t>1 </a:t>
            </a:r>
            <a:r>
              <a:rPr lang="en-GB" sz="1200" b="0" i="0" u="none" strike="noStrike" kern="1200" cap="none" spc="0" baseline="0" dirty="0">
                <a:solidFill>
                  <a:srgbClr val="404955"/>
                </a:solidFill>
                <a:uFillTx/>
                <a:latin typeface="Arial"/>
                <a:ea typeface="Calibri"/>
              </a:rPr>
              <a:t>candidate from</a:t>
            </a:r>
            <a:r>
              <a:rPr lang="en-GB" sz="1200" dirty="0">
                <a:solidFill>
                  <a:srgbClr val="404955"/>
                </a:solidFill>
                <a:latin typeface="Arial"/>
                <a:ea typeface="Calibri"/>
              </a:rPr>
              <a:t> </a:t>
            </a:r>
            <a:r>
              <a:rPr lang="en-GB" sz="1200" b="1" dirty="0">
                <a:solidFill>
                  <a:srgbClr val="5F7B8F"/>
                </a:solidFill>
                <a:latin typeface="Arial"/>
                <a:ea typeface="Calibri"/>
              </a:rPr>
              <a:t>HU</a:t>
            </a:r>
            <a:endParaRPr lang="de-DE" sz="1100" b="1" i="0" u="none" strike="noStrike" kern="1200" cap="none" spc="0" baseline="0" dirty="0">
              <a:solidFill>
                <a:schemeClr val="tx2">
                  <a:lumMod val="75000"/>
                  <a:lumOff val="25000"/>
                </a:schemeClr>
              </a:solidFill>
              <a:uFillTx/>
              <a:latin typeface="Arial"/>
              <a:ea typeface="Calibri"/>
            </a:endParaRPr>
          </a:p>
        </p:txBody>
      </p:sp>
      <p:sp>
        <p:nvSpPr>
          <p:cNvPr id="238" name="Footer Placeholder 2">
            <a:extLst>
              <a:ext uri="{FF2B5EF4-FFF2-40B4-BE49-F238E27FC236}">
                <a16:creationId xmlns:a16="http://schemas.microsoft.com/office/drawing/2014/main" id="{424B909C-ABC5-CA37-EB3A-33B1F725E852}"/>
              </a:ext>
            </a:extLst>
          </p:cNvPr>
          <p:cNvSpPr txBox="1"/>
          <p:nvPr/>
        </p:nvSpPr>
        <p:spPr>
          <a:xfrm>
            <a:off x="3401101" y="481660"/>
            <a:ext cx="5399998" cy="167673"/>
          </a:xfrm>
          <a:prstGeom prst="rect">
            <a:avLst/>
          </a:prstGeom>
          <a:noFill/>
          <a:ln cap="flat">
            <a:noFill/>
          </a:ln>
        </p:spPr>
        <p:txBody>
          <a:bodyPr vert="horz" wrap="none" lIns="0" tIns="0" rIns="0" bIns="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1" i="0" u="none" strike="noStrike" kern="1200" cap="all" spc="0" baseline="0">
                <a:solidFill>
                  <a:srgbClr val="404955"/>
                </a:solidFill>
                <a:uFillTx/>
                <a:latin typeface="Arial"/>
              </a:rPr>
              <a:t>EPAC</a:t>
            </a:r>
            <a:endParaRPr lang="de-DE" sz="1000" b="1" i="0" u="none" strike="noStrike" kern="1200" cap="all" spc="0" baseline="0">
              <a:solidFill>
                <a:srgbClr val="404955"/>
              </a:solidFill>
              <a:uFillTx/>
              <a:latin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1234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D1B36-6804-C3BF-C042-54CA537E2F5A}"/>
              </a:ext>
            </a:extLst>
          </p:cNvPr>
          <p:cNvSpPr txBox="1">
            <a:spLocks noGrp="1"/>
          </p:cNvSpPr>
          <p:nvPr>
            <p:ph type="title"/>
          </p:nvPr>
        </p:nvSpPr>
        <p:spPr>
          <a:xfrm>
            <a:off x="686705" y="804214"/>
            <a:ext cx="8114403" cy="553998"/>
          </a:xfrm>
          <a:prstGeom prst="rect">
            <a:avLst/>
          </a:prstGeom>
          <a:noFill/>
          <a:ln>
            <a:noFill/>
          </a:ln>
        </p:spPr>
        <p:txBody>
          <a:bodyPr vert="horz" wrap="square" lIns="0" tIns="0" rIns="0" bIns="0" anchor="b" anchorCtr="0" compatLnSpc="1">
            <a:noAutofit/>
          </a:bodyPr>
          <a:lstStyle/>
          <a:p>
            <a:pPr lvl="0"/>
            <a:r>
              <a:rPr lang="en-GB">
                <a:cs typeface="Arial"/>
              </a:rPr>
              <a:t>How it works: exam MODULES</a:t>
            </a:r>
            <a:endParaRPr lang="en-US"/>
          </a:p>
        </p:txBody>
      </p:sp>
      <p:sp>
        <p:nvSpPr>
          <p:cNvPr id="3" name="Footer Placeholder 2">
            <a:extLst>
              <a:ext uri="{FF2B5EF4-FFF2-40B4-BE49-F238E27FC236}">
                <a16:creationId xmlns:a16="http://schemas.microsoft.com/office/drawing/2014/main" id="{5215E19C-6DF0-42A4-1A6D-053B607484FE}"/>
              </a:ext>
            </a:extLst>
          </p:cNvPr>
          <p:cNvSpPr txBox="1"/>
          <p:nvPr/>
        </p:nvSpPr>
        <p:spPr>
          <a:xfrm>
            <a:off x="3401101" y="481660"/>
            <a:ext cx="5399998" cy="167673"/>
          </a:xfrm>
          <a:prstGeom prst="rect">
            <a:avLst/>
          </a:prstGeom>
          <a:noFill/>
          <a:ln cap="flat">
            <a:noFill/>
          </a:ln>
        </p:spPr>
        <p:txBody>
          <a:bodyPr vert="horz" wrap="none" lIns="0" tIns="0" rIns="0" bIns="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1" cap="all">
                <a:solidFill>
                  <a:srgbClr val="404955"/>
                </a:solidFill>
                <a:latin typeface="Arial"/>
              </a:rPr>
              <a:t>epac</a:t>
            </a:r>
            <a:endParaRPr lang="de-DE" sz="1000" b="1" i="0" u="none" strike="noStrike" kern="1200" cap="all" spc="0" baseline="0">
              <a:solidFill>
                <a:srgbClr val="404955"/>
              </a:solidFill>
              <a:uFillTx/>
              <a:latin typeface="Arial"/>
            </a:endParaRPr>
          </a:p>
        </p:txBody>
      </p:sp>
      <p:sp>
        <p:nvSpPr>
          <p:cNvPr id="4" name="Slide Number Placeholder 3">
            <a:extLst>
              <a:ext uri="{FF2B5EF4-FFF2-40B4-BE49-F238E27FC236}">
                <a16:creationId xmlns:a16="http://schemas.microsoft.com/office/drawing/2014/main" id="{6A3F3083-FD69-DF83-B414-4D94EB8A45C8}"/>
              </a:ext>
            </a:extLst>
          </p:cNvPr>
          <p:cNvSpPr txBox="1"/>
          <p:nvPr/>
        </p:nvSpPr>
        <p:spPr>
          <a:xfrm>
            <a:off x="8261101" y="4640515"/>
            <a:ext cx="539998" cy="123114"/>
          </a:xfrm>
          <a:prstGeom prst="rect">
            <a:avLst/>
          </a:prstGeom>
          <a:noFill/>
          <a:ln cap="flat">
            <a:noFill/>
          </a:ln>
        </p:spPr>
        <p:txBody>
          <a:bodyPr vert="horz" wrap="squar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891F707-090D-428F-AC8C-BF89905DEDD5}" type="slidenum">
              <a:rPr/>
              <a:t>8</a:t>
            </a:fld>
            <a:endParaRPr lang="de-DE" sz="800" b="0" i="0" u="none" strike="noStrike" kern="1200" cap="none" spc="0" baseline="0">
              <a:solidFill>
                <a:srgbClr val="404955"/>
              </a:solidFill>
              <a:uFillTx/>
              <a:latin typeface="Arial"/>
            </a:endParaRPr>
          </a:p>
        </p:txBody>
      </p:sp>
      <p:pic>
        <p:nvPicPr>
          <p:cNvPr id="5" name="Picture 4" descr="A red and white cubes&#10;&#10;AI-generated content may be incorrect.">
            <a:extLst>
              <a:ext uri="{FF2B5EF4-FFF2-40B4-BE49-F238E27FC236}">
                <a16:creationId xmlns:a16="http://schemas.microsoft.com/office/drawing/2014/main" id="{CD8F7D85-A3F4-92D3-AA87-5012E9DC3191}"/>
              </a:ext>
            </a:extLst>
          </p:cNvPr>
          <p:cNvPicPr>
            <a:picLocks noChangeAspect="1"/>
          </p:cNvPicPr>
          <p:nvPr/>
        </p:nvPicPr>
        <p:blipFill>
          <a:blip r:embed="rId2"/>
          <a:stretch>
            <a:fillRect/>
          </a:stretch>
        </p:blipFill>
        <p:spPr>
          <a:xfrm>
            <a:off x="1528904" y="2210324"/>
            <a:ext cx="726280" cy="738185"/>
          </a:xfrm>
          <a:prstGeom prst="rect">
            <a:avLst/>
          </a:prstGeom>
          <a:noFill/>
          <a:ln cap="flat">
            <a:noFill/>
          </a:ln>
        </p:spPr>
      </p:pic>
      <p:pic>
        <p:nvPicPr>
          <p:cNvPr id="6" name="Picture 5" descr="A black and white cube with a red and white zigzag&#10;&#10;AI-generated content may be incorrect.">
            <a:extLst>
              <a:ext uri="{FF2B5EF4-FFF2-40B4-BE49-F238E27FC236}">
                <a16:creationId xmlns:a16="http://schemas.microsoft.com/office/drawing/2014/main" id="{96EBE4E7-D3CC-956E-FF02-906C9078B992}"/>
              </a:ext>
            </a:extLst>
          </p:cNvPr>
          <p:cNvPicPr>
            <a:picLocks noChangeAspect="1"/>
          </p:cNvPicPr>
          <p:nvPr/>
        </p:nvPicPr>
        <p:blipFill>
          <a:blip r:embed="rId3"/>
          <a:stretch>
            <a:fillRect/>
          </a:stretch>
        </p:blipFill>
        <p:spPr>
          <a:xfrm>
            <a:off x="1409730" y="3811045"/>
            <a:ext cx="971550" cy="557217"/>
          </a:xfrm>
          <a:prstGeom prst="rect">
            <a:avLst/>
          </a:prstGeom>
          <a:noFill/>
          <a:ln cap="flat">
            <a:noFill/>
          </a:ln>
        </p:spPr>
      </p:pic>
      <p:pic>
        <p:nvPicPr>
          <p:cNvPr id="7" name="Picture 6" descr="A red and white rectangular object&#10;&#10;AI-generated content may be incorrect.">
            <a:extLst>
              <a:ext uri="{FF2B5EF4-FFF2-40B4-BE49-F238E27FC236}">
                <a16:creationId xmlns:a16="http://schemas.microsoft.com/office/drawing/2014/main" id="{0B88CFAF-58D2-E487-8406-59AF8CF8CF41}"/>
              </a:ext>
            </a:extLst>
          </p:cNvPr>
          <p:cNvPicPr>
            <a:picLocks noChangeAspect="1"/>
          </p:cNvPicPr>
          <p:nvPr/>
        </p:nvPicPr>
        <p:blipFill>
          <a:blip r:embed="rId4"/>
          <a:stretch>
            <a:fillRect/>
          </a:stretch>
        </p:blipFill>
        <p:spPr>
          <a:xfrm>
            <a:off x="5630573" y="2216203"/>
            <a:ext cx="726280" cy="728667"/>
          </a:xfrm>
          <a:prstGeom prst="rect">
            <a:avLst/>
          </a:prstGeom>
          <a:noFill/>
          <a:ln cap="flat">
            <a:noFill/>
          </a:ln>
        </p:spPr>
      </p:pic>
      <p:pic>
        <p:nvPicPr>
          <p:cNvPr id="8" name="Picture 7" descr="A red and white cube&#10;&#10;AI-generated content may be incorrect.">
            <a:extLst>
              <a:ext uri="{FF2B5EF4-FFF2-40B4-BE49-F238E27FC236}">
                <a16:creationId xmlns:a16="http://schemas.microsoft.com/office/drawing/2014/main" id="{9DE86CFB-031A-D3B8-8641-19D921E79B1F}"/>
              </a:ext>
            </a:extLst>
          </p:cNvPr>
          <p:cNvPicPr>
            <a:picLocks noChangeAspect="1"/>
          </p:cNvPicPr>
          <p:nvPr/>
        </p:nvPicPr>
        <p:blipFill>
          <a:blip r:embed="rId5"/>
          <a:stretch>
            <a:fillRect/>
          </a:stretch>
        </p:blipFill>
        <p:spPr>
          <a:xfrm>
            <a:off x="5689012" y="3616351"/>
            <a:ext cx="578641" cy="776289"/>
          </a:xfrm>
          <a:prstGeom prst="rect">
            <a:avLst/>
          </a:prstGeom>
          <a:noFill/>
          <a:ln cap="flat">
            <a:noFill/>
          </a:ln>
        </p:spPr>
      </p:pic>
      <p:pic>
        <p:nvPicPr>
          <p:cNvPr id="9" name="Picture 9" descr="A red and black triangle&#10;&#10;AI-generated content may be incorrect.">
            <a:extLst>
              <a:ext uri="{FF2B5EF4-FFF2-40B4-BE49-F238E27FC236}">
                <a16:creationId xmlns:a16="http://schemas.microsoft.com/office/drawing/2014/main" id="{B493CDC1-1D8F-38B3-0B82-21CA16BBFAF0}"/>
              </a:ext>
            </a:extLst>
          </p:cNvPr>
          <p:cNvPicPr>
            <a:picLocks noChangeAspect="1"/>
          </p:cNvPicPr>
          <p:nvPr/>
        </p:nvPicPr>
        <p:blipFill>
          <a:blip r:embed="rId6"/>
          <a:stretch>
            <a:fillRect/>
          </a:stretch>
        </p:blipFill>
        <p:spPr>
          <a:xfrm>
            <a:off x="3579894" y="3146057"/>
            <a:ext cx="335758" cy="464341"/>
          </a:xfrm>
          <a:prstGeom prst="rect">
            <a:avLst/>
          </a:prstGeom>
          <a:noFill/>
          <a:ln cap="flat">
            <a:noFill/>
          </a:ln>
        </p:spPr>
      </p:pic>
      <p:pic>
        <p:nvPicPr>
          <p:cNvPr id="10" name="Picture 12" descr="A red and black rectangles&#10;&#10;AI-generated content may be incorrect.">
            <a:extLst>
              <a:ext uri="{FF2B5EF4-FFF2-40B4-BE49-F238E27FC236}">
                <a16:creationId xmlns:a16="http://schemas.microsoft.com/office/drawing/2014/main" id="{B1C65157-44F2-2867-77C1-FA136A2ECFB7}"/>
              </a:ext>
            </a:extLst>
          </p:cNvPr>
          <p:cNvPicPr>
            <a:picLocks noChangeAspect="1"/>
          </p:cNvPicPr>
          <p:nvPr/>
        </p:nvPicPr>
        <p:blipFill>
          <a:blip r:embed="rId7"/>
          <a:stretch>
            <a:fillRect/>
          </a:stretch>
        </p:blipFill>
        <p:spPr>
          <a:xfrm>
            <a:off x="4073898" y="2753285"/>
            <a:ext cx="335758" cy="750091"/>
          </a:xfrm>
          <a:prstGeom prst="rect">
            <a:avLst/>
          </a:prstGeom>
          <a:noFill/>
          <a:ln cap="flat">
            <a:noFill/>
          </a:ln>
        </p:spPr>
      </p:pic>
      <p:pic>
        <p:nvPicPr>
          <p:cNvPr id="11" name="Picture 13">
            <a:extLst>
              <a:ext uri="{FF2B5EF4-FFF2-40B4-BE49-F238E27FC236}">
                <a16:creationId xmlns:a16="http://schemas.microsoft.com/office/drawing/2014/main" id="{09121A1E-6F2A-7BBB-D294-D1E561D21F21}"/>
              </a:ext>
            </a:extLst>
          </p:cNvPr>
          <p:cNvPicPr>
            <a:picLocks noChangeAspect="1"/>
          </p:cNvPicPr>
          <p:nvPr/>
        </p:nvPicPr>
        <p:blipFill>
          <a:blip r:embed="rId8"/>
          <a:stretch>
            <a:fillRect/>
          </a:stretch>
        </p:blipFill>
        <p:spPr>
          <a:xfrm>
            <a:off x="4237503" y="2950439"/>
            <a:ext cx="335758" cy="195260"/>
          </a:xfrm>
          <a:prstGeom prst="rect">
            <a:avLst/>
          </a:prstGeom>
          <a:noFill/>
          <a:ln cap="flat">
            <a:noFill/>
          </a:ln>
        </p:spPr>
      </p:pic>
      <p:pic>
        <p:nvPicPr>
          <p:cNvPr id="12" name="Picture 14">
            <a:extLst>
              <a:ext uri="{FF2B5EF4-FFF2-40B4-BE49-F238E27FC236}">
                <a16:creationId xmlns:a16="http://schemas.microsoft.com/office/drawing/2014/main" id="{E0B6F2E3-AA97-5172-EEDA-D241EFBCF2AC}"/>
              </a:ext>
            </a:extLst>
          </p:cNvPr>
          <p:cNvPicPr>
            <a:picLocks noChangeAspect="1"/>
          </p:cNvPicPr>
          <p:nvPr/>
        </p:nvPicPr>
        <p:blipFill>
          <a:blip r:embed="rId9"/>
          <a:stretch>
            <a:fillRect/>
          </a:stretch>
        </p:blipFill>
        <p:spPr>
          <a:xfrm>
            <a:off x="4075581" y="3226103"/>
            <a:ext cx="338135" cy="195260"/>
          </a:xfrm>
          <a:prstGeom prst="rect">
            <a:avLst/>
          </a:prstGeom>
          <a:noFill/>
          <a:ln cap="flat">
            <a:noFill/>
          </a:ln>
        </p:spPr>
      </p:pic>
      <p:pic>
        <p:nvPicPr>
          <p:cNvPr id="13" name="Picture 15">
            <a:extLst>
              <a:ext uri="{FF2B5EF4-FFF2-40B4-BE49-F238E27FC236}">
                <a16:creationId xmlns:a16="http://schemas.microsoft.com/office/drawing/2014/main" id="{FFD6E239-F4D6-E43C-A022-F9D236DCB37E}"/>
              </a:ext>
            </a:extLst>
          </p:cNvPr>
          <p:cNvPicPr>
            <a:picLocks noChangeAspect="1"/>
          </p:cNvPicPr>
          <p:nvPr/>
        </p:nvPicPr>
        <p:blipFill>
          <a:blip r:embed="rId10"/>
          <a:stretch>
            <a:fillRect/>
          </a:stretch>
        </p:blipFill>
        <p:spPr>
          <a:xfrm>
            <a:off x="3414817" y="3144264"/>
            <a:ext cx="171450" cy="473869"/>
          </a:xfrm>
          <a:prstGeom prst="rect">
            <a:avLst/>
          </a:prstGeom>
          <a:noFill/>
          <a:ln cap="flat">
            <a:noFill/>
          </a:ln>
        </p:spPr>
      </p:pic>
      <p:pic>
        <p:nvPicPr>
          <p:cNvPr id="14" name="Picture 16">
            <a:extLst>
              <a:ext uri="{FF2B5EF4-FFF2-40B4-BE49-F238E27FC236}">
                <a16:creationId xmlns:a16="http://schemas.microsoft.com/office/drawing/2014/main" id="{33EC9CFE-37DD-198B-EE8E-006D12C474FF}"/>
              </a:ext>
            </a:extLst>
          </p:cNvPr>
          <p:cNvPicPr>
            <a:picLocks noChangeAspect="1"/>
          </p:cNvPicPr>
          <p:nvPr/>
        </p:nvPicPr>
        <p:blipFill>
          <a:blip r:embed="rId9"/>
          <a:stretch>
            <a:fillRect/>
          </a:stretch>
        </p:blipFill>
        <p:spPr>
          <a:xfrm>
            <a:off x="4070113" y="2667524"/>
            <a:ext cx="338135" cy="195260"/>
          </a:xfrm>
          <a:prstGeom prst="rect">
            <a:avLst/>
          </a:prstGeom>
          <a:noFill/>
          <a:ln cap="flat">
            <a:noFill/>
          </a:ln>
        </p:spPr>
      </p:pic>
      <p:pic>
        <p:nvPicPr>
          <p:cNvPr id="15" name="Picture 17" descr="A black and red rectangles&#10;&#10;AI-generated content may be incorrect.">
            <a:extLst>
              <a:ext uri="{FF2B5EF4-FFF2-40B4-BE49-F238E27FC236}">
                <a16:creationId xmlns:a16="http://schemas.microsoft.com/office/drawing/2014/main" id="{391B2A8D-651F-11F5-1FC3-9121B45A6AE0}"/>
              </a:ext>
            </a:extLst>
          </p:cNvPr>
          <p:cNvPicPr>
            <a:picLocks noChangeAspect="1"/>
          </p:cNvPicPr>
          <p:nvPr/>
        </p:nvPicPr>
        <p:blipFill>
          <a:blip r:embed="rId11"/>
          <a:stretch>
            <a:fillRect/>
          </a:stretch>
        </p:blipFill>
        <p:spPr>
          <a:xfrm>
            <a:off x="3912424" y="2763581"/>
            <a:ext cx="659602" cy="557217"/>
          </a:xfrm>
          <a:prstGeom prst="rect">
            <a:avLst/>
          </a:prstGeom>
          <a:noFill/>
          <a:ln cap="flat">
            <a:noFill/>
          </a:ln>
        </p:spPr>
      </p:pic>
      <p:pic>
        <p:nvPicPr>
          <p:cNvPr id="16" name="Picture 18">
            <a:extLst>
              <a:ext uri="{FF2B5EF4-FFF2-40B4-BE49-F238E27FC236}">
                <a16:creationId xmlns:a16="http://schemas.microsoft.com/office/drawing/2014/main" id="{633BB339-4FBD-7C80-9779-CD50DC57D2D3}"/>
              </a:ext>
            </a:extLst>
          </p:cNvPr>
          <p:cNvPicPr>
            <a:picLocks noChangeAspect="1"/>
          </p:cNvPicPr>
          <p:nvPr/>
        </p:nvPicPr>
        <p:blipFill>
          <a:blip r:embed="rId9"/>
          <a:stretch>
            <a:fillRect/>
          </a:stretch>
        </p:blipFill>
        <p:spPr>
          <a:xfrm>
            <a:off x="3915479" y="2933102"/>
            <a:ext cx="338135" cy="195260"/>
          </a:xfrm>
          <a:prstGeom prst="rect">
            <a:avLst/>
          </a:prstGeom>
          <a:noFill/>
          <a:ln cap="flat">
            <a:noFill/>
          </a:ln>
        </p:spPr>
      </p:pic>
      <p:pic>
        <p:nvPicPr>
          <p:cNvPr id="17" name="Picture 19">
            <a:extLst>
              <a:ext uri="{FF2B5EF4-FFF2-40B4-BE49-F238E27FC236}">
                <a16:creationId xmlns:a16="http://schemas.microsoft.com/office/drawing/2014/main" id="{372FDC17-05DA-2C6D-2CA5-B333CD2226C2}"/>
              </a:ext>
            </a:extLst>
          </p:cNvPr>
          <p:cNvPicPr>
            <a:picLocks noChangeAspect="1"/>
          </p:cNvPicPr>
          <p:nvPr/>
        </p:nvPicPr>
        <p:blipFill>
          <a:blip r:embed="rId9"/>
          <a:stretch>
            <a:fillRect/>
          </a:stretch>
        </p:blipFill>
        <p:spPr>
          <a:xfrm>
            <a:off x="3744760" y="2663537"/>
            <a:ext cx="345277" cy="195260"/>
          </a:xfrm>
          <a:prstGeom prst="rect">
            <a:avLst/>
          </a:prstGeom>
          <a:noFill/>
          <a:ln cap="flat">
            <a:noFill/>
          </a:ln>
        </p:spPr>
      </p:pic>
      <p:pic>
        <p:nvPicPr>
          <p:cNvPr id="18" name="Picture 20">
            <a:extLst>
              <a:ext uri="{FF2B5EF4-FFF2-40B4-BE49-F238E27FC236}">
                <a16:creationId xmlns:a16="http://schemas.microsoft.com/office/drawing/2014/main" id="{E09FFF4F-8F44-E73A-DB95-4E4752680C6A}"/>
              </a:ext>
            </a:extLst>
          </p:cNvPr>
          <p:cNvPicPr>
            <a:picLocks noChangeAspect="1"/>
          </p:cNvPicPr>
          <p:nvPr/>
        </p:nvPicPr>
        <p:blipFill>
          <a:blip r:embed="rId9"/>
          <a:stretch>
            <a:fillRect/>
          </a:stretch>
        </p:blipFill>
        <p:spPr>
          <a:xfrm>
            <a:off x="3413208" y="3044046"/>
            <a:ext cx="345277" cy="195260"/>
          </a:xfrm>
          <a:prstGeom prst="rect">
            <a:avLst/>
          </a:prstGeom>
          <a:noFill/>
          <a:ln cap="flat">
            <a:noFill/>
          </a:ln>
        </p:spPr>
      </p:pic>
      <p:pic>
        <p:nvPicPr>
          <p:cNvPr id="19" name="Picture 21">
            <a:extLst>
              <a:ext uri="{FF2B5EF4-FFF2-40B4-BE49-F238E27FC236}">
                <a16:creationId xmlns:a16="http://schemas.microsoft.com/office/drawing/2014/main" id="{2B9401C7-70F0-BDB8-9A34-8791FA643B14}"/>
              </a:ext>
            </a:extLst>
          </p:cNvPr>
          <p:cNvPicPr>
            <a:picLocks noChangeAspect="1"/>
          </p:cNvPicPr>
          <p:nvPr/>
        </p:nvPicPr>
        <p:blipFill>
          <a:blip r:embed="rId10"/>
          <a:stretch>
            <a:fillRect/>
          </a:stretch>
        </p:blipFill>
        <p:spPr>
          <a:xfrm>
            <a:off x="3750887" y="2764907"/>
            <a:ext cx="171450" cy="473869"/>
          </a:xfrm>
          <a:prstGeom prst="rect">
            <a:avLst/>
          </a:prstGeom>
          <a:noFill/>
          <a:ln cap="flat">
            <a:noFill/>
          </a:ln>
        </p:spPr>
      </p:pic>
      <p:pic>
        <p:nvPicPr>
          <p:cNvPr id="20" name="Picture 22">
            <a:extLst>
              <a:ext uri="{FF2B5EF4-FFF2-40B4-BE49-F238E27FC236}">
                <a16:creationId xmlns:a16="http://schemas.microsoft.com/office/drawing/2014/main" id="{D73277F7-0116-6596-AA05-605E70FBCCB8}"/>
              </a:ext>
            </a:extLst>
          </p:cNvPr>
          <p:cNvPicPr>
            <a:picLocks noChangeAspect="1"/>
          </p:cNvPicPr>
          <p:nvPr/>
        </p:nvPicPr>
        <p:blipFill>
          <a:blip r:embed="rId10"/>
          <a:stretch>
            <a:fillRect/>
          </a:stretch>
        </p:blipFill>
        <p:spPr>
          <a:xfrm>
            <a:off x="3913622" y="3028282"/>
            <a:ext cx="171450" cy="473869"/>
          </a:xfrm>
          <a:prstGeom prst="rect">
            <a:avLst/>
          </a:prstGeom>
          <a:noFill/>
          <a:ln cap="flat">
            <a:noFill/>
          </a:ln>
        </p:spPr>
      </p:pic>
      <p:sp>
        <p:nvSpPr>
          <p:cNvPr id="21" name="Rectangle 10">
            <a:extLst>
              <a:ext uri="{FF2B5EF4-FFF2-40B4-BE49-F238E27FC236}">
                <a16:creationId xmlns:a16="http://schemas.microsoft.com/office/drawing/2014/main" id="{FFC5017B-BF9E-DC27-9FD6-7AAB3CBC0049}"/>
              </a:ext>
            </a:extLst>
          </p:cNvPr>
          <p:cNvSpPr/>
          <p:nvPr/>
        </p:nvSpPr>
        <p:spPr>
          <a:xfrm>
            <a:off x="1644584" y="2986037"/>
            <a:ext cx="982266" cy="153884"/>
          </a:xfrm>
          <a:prstGeom prst="rect">
            <a:avLst/>
          </a:prstGeom>
          <a:solidFill>
            <a:srgbClr val="FFFFFF"/>
          </a:solidFill>
          <a:ln w="6345" cap="flat">
            <a:solidFill>
              <a:srgbClr val="FFFFFF"/>
            </a:solidFill>
            <a:prstDash val="solid"/>
            <a:round/>
          </a:ln>
        </p:spPr>
        <p:txBody>
          <a:bodyPr vert="horz" wrap="square" lIns="0" tIns="0" rIns="0" bIns="0" anchor="t" anchorCtr="0" compatLnSpc="1">
            <a:spAutoFit/>
          </a:bodyPr>
          <a:lstStyle/>
          <a:p>
            <a:pPr marL="0" marR="0" lvl="0" indent="0" algn="l" defTabSz="99536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1" i="0" u="none" strike="noStrike" kern="0" cap="none" spc="0" baseline="0">
                <a:solidFill>
                  <a:srgbClr val="D93317"/>
                </a:solidFill>
                <a:uFillTx/>
                <a:latin typeface="Arial"/>
                <a:cs typeface="Arial"/>
              </a:rPr>
              <a:t>Module 1</a:t>
            </a:r>
          </a:p>
        </p:txBody>
      </p:sp>
      <p:sp>
        <p:nvSpPr>
          <p:cNvPr id="22" name="Rectangle 26">
            <a:extLst>
              <a:ext uri="{FF2B5EF4-FFF2-40B4-BE49-F238E27FC236}">
                <a16:creationId xmlns:a16="http://schemas.microsoft.com/office/drawing/2014/main" id="{D368647E-0A46-FF44-30AB-7E54155D3792}"/>
              </a:ext>
            </a:extLst>
          </p:cNvPr>
          <p:cNvSpPr/>
          <p:nvPr/>
        </p:nvSpPr>
        <p:spPr>
          <a:xfrm>
            <a:off x="5766105" y="2992758"/>
            <a:ext cx="1177253" cy="153884"/>
          </a:xfrm>
          <a:prstGeom prst="rect">
            <a:avLst/>
          </a:prstGeom>
          <a:solidFill>
            <a:srgbClr val="FFFFFF"/>
          </a:solidFill>
          <a:ln w="6345" cap="flat">
            <a:solidFill>
              <a:srgbClr val="FFFFFF"/>
            </a:solidFill>
            <a:prstDash val="solid"/>
            <a:round/>
          </a:ln>
        </p:spPr>
        <p:txBody>
          <a:bodyPr vert="horz" wrap="square" lIns="0" tIns="0" rIns="0" bIns="0" anchor="t" anchorCtr="0" compatLnSpc="1">
            <a:spAutoFit/>
          </a:bodyPr>
          <a:lstStyle/>
          <a:p>
            <a:pPr marL="0" marR="0" lvl="0" indent="0" algn="l" defTabSz="99536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1" i="0" u="none" strike="noStrike" kern="0" cap="none" spc="0" baseline="0">
                <a:solidFill>
                  <a:srgbClr val="D93317"/>
                </a:solidFill>
                <a:uFillTx/>
                <a:latin typeface="Arial"/>
                <a:cs typeface="Arial"/>
              </a:rPr>
              <a:t>Module 2</a:t>
            </a:r>
            <a:endParaRPr lang="en-GB" sz="1000" b="1" i="0" u="none" strike="noStrike" kern="0" cap="none" spc="0" baseline="0">
              <a:solidFill>
                <a:srgbClr val="D93317"/>
              </a:solidFill>
              <a:uFillTx/>
              <a:latin typeface="Arial" pitchFamily="34"/>
              <a:cs typeface="Arial"/>
            </a:endParaRPr>
          </a:p>
        </p:txBody>
      </p:sp>
      <p:sp>
        <p:nvSpPr>
          <p:cNvPr id="23" name="Rectangle 28">
            <a:extLst>
              <a:ext uri="{FF2B5EF4-FFF2-40B4-BE49-F238E27FC236}">
                <a16:creationId xmlns:a16="http://schemas.microsoft.com/office/drawing/2014/main" id="{8EC135E6-5386-9998-D574-58B93378B180}"/>
              </a:ext>
            </a:extLst>
          </p:cNvPr>
          <p:cNvSpPr/>
          <p:nvPr/>
        </p:nvSpPr>
        <p:spPr>
          <a:xfrm>
            <a:off x="3083420" y="3732352"/>
            <a:ext cx="2004245" cy="153884"/>
          </a:xfrm>
          <a:prstGeom prst="rect">
            <a:avLst/>
          </a:prstGeom>
          <a:solidFill>
            <a:srgbClr val="FFFFFF"/>
          </a:solidFill>
          <a:ln w="6345" cap="flat">
            <a:solidFill>
              <a:srgbClr val="FFFFFF"/>
            </a:solidFill>
            <a:prstDash val="solid"/>
            <a:round/>
          </a:ln>
        </p:spPr>
        <p:txBody>
          <a:bodyPr vert="horz" wrap="square" lIns="0" tIns="0" rIns="0" bIns="0" anchor="t" anchorCtr="0" compatLnSpc="1">
            <a:spAutoFit/>
          </a:bodyPr>
          <a:lstStyle/>
          <a:p>
            <a:pPr marL="0" marR="0" lvl="0" indent="0" algn="l" defTabSz="99536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1" i="0" u="none" strike="noStrike" kern="0" cap="none" spc="0" baseline="0">
                <a:solidFill>
                  <a:srgbClr val="D93317"/>
                </a:solidFill>
                <a:uFillTx/>
                <a:latin typeface="Arial"/>
                <a:cs typeface="Arial"/>
              </a:rPr>
              <a:t>Modules 1 + 2 + 3 + 4 = EPAC</a:t>
            </a:r>
            <a:endParaRPr lang="en-GB" sz="1000" b="1" i="0" u="none" strike="noStrike" kern="0" cap="none" spc="0" baseline="0">
              <a:solidFill>
                <a:srgbClr val="D93317"/>
              </a:solidFill>
              <a:uFillTx/>
              <a:latin typeface="Arial" pitchFamily="34"/>
              <a:cs typeface="Arial"/>
            </a:endParaRPr>
          </a:p>
        </p:txBody>
      </p:sp>
      <p:sp>
        <p:nvSpPr>
          <p:cNvPr id="24" name="Rectangle 30">
            <a:extLst>
              <a:ext uri="{FF2B5EF4-FFF2-40B4-BE49-F238E27FC236}">
                <a16:creationId xmlns:a16="http://schemas.microsoft.com/office/drawing/2014/main" id="{C71791C9-5B15-C66C-3020-2FD300E1BBBA}"/>
              </a:ext>
            </a:extLst>
          </p:cNvPr>
          <p:cNvSpPr/>
          <p:nvPr/>
        </p:nvSpPr>
        <p:spPr>
          <a:xfrm>
            <a:off x="5763865" y="4476417"/>
            <a:ext cx="941932" cy="153884"/>
          </a:xfrm>
          <a:prstGeom prst="rect">
            <a:avLst/>
          </a:prstGeom>
          <a:solidFill>
            <a:srgbClr val="FFFFFF"/>
          </a:solidFill>
          <a:ln w="6345" cap="flat">
            <a:solidFill>
              <a:srgbClr val="FFFFFF"/>
            </a:solidFill>
            <a:prstDash val="solid"/>
            <a:round/>
          </a:ln>
        </p:spPr>
        <p:txBody>
          <a:bodyPr vert="horz" wrap="square" lIns="0" tIns="0" rIns="0" bIns="0" anchor="t" anchorCtr="0" compatLnSpc="1">
            <a:spAutoFit/>
          </a:bodyPr>
          <a:lstStyle/>
          <a:p>
            <a:pPr marL="0" marR="0" lvl="0" indent="0" algn="l" defTabSz="99536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1" i="0" u="none" strike="noStrike" kern="0" cap="none" spc="0" baseline="0">
                <a:solidFill>
                  <a:srgbClr val="D93317"/>
                </a:solidFill>
                <a:uFillTx/>
                <a:latin typeface="Arial"/>
                <a:cs typeface="Arial"/>
              </a:rPr>
              <a:t>Module 4</a:t>
            </a:r>
            <a:endParaRPr lang="en-GB" sz="1000" b="1" i="0" u="none" strike="noStrike" kern="0" cap="none" spc="0" baseline="0">
              <a:solidFill>
                <a:srgbClr val="D93317"/>
              </a:solidFill>
              <a:uFillTx/>
              <a:latin typeface="Arial" pitchFamily="34"/>
              <a:cs typeface="Arial"/>
            </a:endParaRPr>
          </a:p>
        </p:txBody>
      </p:sp>
      <p:sp>
        <p:nvSpPr>
          <p:cNvPr id="25" name="Rectangle 32">
            <a:extLst>
              <a:ext uri="{FF2B5EF4-FFF2-40B4-BE49-F238E27FC236}">
                <a16:creationId xmlns:a16="http://schemas.microsoft.com/office/drawing/2014/main" id="{6FC26EC1-0574-D54B-C3CE-9CB6ECB750DC}"/>
              </a:ext>
            </a:extLst>
          </p:cNvPr>
          <p:cNvSpPr/>
          <p:nvPr/>
        </p:nvSpPr>
        <p:spPr>
          <a:xfrm>
            <a:off x="1646825" y="4474177"/>
            <a:ext cx="941932" cy="153884"/>
          </a:xfrm>
          <a:prstGeom prst="rect">
            <a:avLst/>
          </a:prstGeom>
          <a:solidFill>
            <a:srgbClr val="FFFFFF"/>
          </a:solidFill>
          <a:ln w="6345" cap="flat">
            <a:solidFill>
              <a:srgbClr val="FFFFFF"/>
            </a:solidFill>
            <a:prstDash val="solid"/>
            <a:round/>
          </a:ln>
        </p:spPr>
        <p:txBody>
          <a:bodyPr vert="horz" wrap="square" lIns="0" tIns="0" rIns="0" bIns="0" anchor="t" anchorCtr="0" compatLnSpc="1">
            <a:spAutoFit/>
          </a:bodyPr>
          <a:lstStyle/>
          <a:p>
            <a:pPr marL="0" marR="0" lvl="0" indent="0" algn="l" defTabSz="99536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1" i="0" u="none" strike="noStrike" kern="0" cap="none" spc="0" baseline="0">
                <a:solidFill>
                  <a:srgbClr val="D93317"/>
                </a:solidFill>
                <a:uFillTx/>
                <a:latin typeface="Arial"/>
                <a:cs typeface="Arial"/>
              </a:rPr>
              <a:t>Module 3</a:t>
            </a:r>
            <a:endParaRPr lang="en-GB" sz="1000" b="1" i="0" u="none" strike="noStrike" kern="0" cap="none" spc="0" baseline="0">
              <a:solidFill>
                <a:srgbClr val="D93317"/>
              </a:solidFill>
              <a:uFillTx/>
              <a:latin typeface="Arial" pitchFamily="34"/>
              <a:cs typeface="Arial"/>
            </a:endParaRPr>
          </a:p>
        </p:txBody>
      </p:sp>
      <p:sp>
        <p:nvSpPr>
          <p:cNvPr id="26" name="TextBox 24">
            <a:extLst>
              <a:ext uri="{FF2B5EF4-FFF2-40B4-BE49-F238E27FC236}">
                <a16:creationId xmlns:a16="http://schemas.microsoft.com/office/drawing/2014/main" id="{8997E2C7-E461-DB77-2444-586E3F3C6328}"/>
              </a:ext>
            </a:extLst>
          </p:cNvPr>
          <p:cNvSpPr txBox="1"/>
          <p:nvPr/>
        </p:nvSpPr>
        <p:spPr>
          <a:xfrm>
            <a:off x="686705" y="1578464"/>
            <a:ext cx="8119835" cy="492440"/>
          </a:xfrm>
          <a:prstGeom prst="rect">
            <a:avLst/>
          </a:prstGeom>
          <a:noFill/>
          <a:ln cap="flat">
            <a:noFill/>
          </a:ln>
        </p:spPr>
        <p:txBody>
          <a:bodyPr vert="horz" wrap="square" lIns="0" tIns="0" rIns="0" bIns="0" anchor="t" anchorCtr="0" compatLnSpc="1">
            <a:spAutoFit/>
          </a:bodyPr>
          <a:lstStyle/>
          <a:p>
            <a:pPr marL="465457" marR="0" lvl="0" indent="-285750" algn="l" defTabSz="457200" rtl="0" fontAlgn="auto" hangingPunct="1">
              <a:lnSpc>
                <a:spcPct val="100000"/>
              </a:lnSpc>
              <a:spcBef>
                <a:spcPts val="600"/>
              </a:spcBef>
              <a:spcAft>
                <a:spcPts val="0"/>
              </a:spcAft>
              <a:buClr>
                <a:srgbClr val="D93317"/>
              </a:buClr>
              <a:buSzPct val="1000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a:solidFill>
                  <a:srgbClr val="404955"/>
                </a:solidFill>
                <a:uFillTx/>
                <a:latin typeface="Arial"/>
                <a:ea typeface="Tahoma"/>
                <a:cs typeface="Arial"/>
              </a:rPr>
              <a:t>Flexible and modular certification path with four online exams that each earn an official EPO diploma when passed</a:t>
            </a:r>
            <a:endParaRPr lang="en-US" sz="1600" b="0" i="0" u="none" strike="noStrike" kern="1200" cap="none" spc="0" baseline="0">
              <a:solidFill>
                <a:srgbClr val="404955"/>
              </a:solidFill>
              <a:uFillTx/>
              <a:latin typeface="Arial"/>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1232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A1120-953D-B010-3F15-3B0012945ACF}"/>
              </a:ext>
            </a:extLst>
          </p:cNvPr>
          <p:cNvSpPr txBox="1">
            <a:spLocks noGrp="1"/>
          </p:cNvSpPr>
          <p:nvPr>
            <p:ph type="title"/>
          </p:nvPr>
        </p:nvSpPr>
        <p:spPr>
          <a:xfrm>
            <a:off x="686696" y="804214"/>
            <a:ext cx="6460857" cy="554400"/>
          </a:xfrm>
          <a:prstGeom prst="rect">
            <a:avLst/>
          </a:prstGeom>
          <a:noFill/>
          <a:ln>
            <a:noFill/>
          </a:ln>
        </p:spPr>
        <p:txBody>
          <a:bodyPr vert="horz" wrap="square" lIns="0" tIns="0" rIns="0" bIns="0" anchor="b" anchorCtr="0" compatLnSpc="1">
            <a:noAutofit/>
          </a:bodyPr>
          <a:lstStyle/>
          <a:p>
            <a:br>
              <a:rPr lang="en-GB" dirty="0">
                <a:cs typeface="Arial"/>
              </a:rPr>
            </a:br>
            <a:r>
              <a:rPr lang="en-GB" dirty="0"/>
              <a:t>How it works: exam MODULES and EPO DIPLOMA</a:t>
            </a:r>
          </a:p>
        </p:txBody>
      </p:sp>
      <p:sp>
        <p:nvSpPr>
          <p:cNvPr id="3" name="Fußzeilenplatzhalter 2">
            <a:extLst>
              <a:ext uri="{FF2B5EF4-FFF2-40B4-BE49-F238E27FC236}">
                <a16:creationId xmlns:a16="http://schemas.microsoft.com/office/drawing/2014/main" id="{199C5DED-05E2-52A6-68EC-45A7CFBBCBBD}"/>
              </a:ext>
            </a:extLst>
          </p:cNvPr>
          <p:cNvSpPr txBox="1"/>
          <p:nvPr/>
        </p:nvSpPr>
        <p:spPr>
          <a:xfrm>
            <a:off x="3401101" y="481660"/>
            <a:ext cx="5399998" cy="167673"/>
          </a:xfrm>
          <a:prstGeom prst="rect">
            <a:avLst/>
          </a:prstGeom>
          <a:noFill/>
          <a:ln cap="flat">
            <a:noFill/>
          </a:ln>
        </p:spPr>
        <p:txBody>
          <a:bodyPr vert="horz" wrap="none" lIns="0" tIns="0" rIns="0" bIns="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1" i="0" u="none" strike="noStrike" kern="1200" cap="all" spc="0" baseline="0">
                <a:solidFill>
                  <a:srgbClr val="404955"/>
                </a:solidFill>
                <a:uFillTx/>
                <a:latin typeface="Arial"/>
              </a:rPr>
              <a:t>EPAC </a:t>
            </a:r>
          </a:p>
        </p:txBody>
      </p:sp>
      <p:sp>
        <p:nvSpPr>
          <p:cNvPr id="4" name="Slide Number Placeholder 3">
            <a:extLst>
              <a:ext uri="{FF2B5EF4-FFF2-40B4-BE49-F238E27FC236}">
                <a16:creationId xmlns:a16="http://schemas.microsoft.com/office/drawing/2014/main" id="{6FD2DDEA-5221-330F-CF90-736D0DAEF282}"/>
              </a:ext>
            </a:extLst>
          </p:cNvPr>
          <p:cNvSpPr txBox="1"/>
          <p:nvPr/>
        </p:nvSpPr>
        <p:spPr>
          <a:xfrm>
            <a:off x="8261101" y="4640515"/>
            <a:ext cx="539998" cy="123114"/>
          </a:xfrm>
          <a:prstGeom prst="rect">
            <a:avLst/>
          </a:prstGeom>
          <a:noFill/>
          <a:ln cap="flat">
            <a:noFill/>
          </a:ln>
        </p:spPr>
        <p:txBody>
          <a:bodyPr vert="horz" wrap="squar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C57323A-B34F-4F53-BF3C-15BFE33A456E}" type="slidenum">
              <a:rPr/>
              <a:t>9</a:t>
            </a:fld>
            <a:endParaRPr lang="en-GB" sz="800" b="0" i="0" u="none" strike="noStrike" kern="1200" cap="none" spc="0" baseline="0">
              <a:solidFill>
                <a:srgbClr val="404955"/>
              </a:solidFill>
              <a:uFillTx/>
              <a:latin typeface="Arial"/>
            </a:endParaRPr>
          </a:p>
        </p:txBody>
      </p:sp>
      <p:sp>
        <p:nvSpPr>
          <p:cNvPr id="5" name="Rectangle 3">
            <a:extLst>
              <a:ext uri="{FF2B5EF4-FFF2-40B4-BE49-F238E27FC236}">
                <a16:creationId xmlns:a16="http://schemas.microsoft.com/office/drawing/2014/main" id="{13E72647-6A16-47B1-A0FB-784C0F87BC52}"/>
              </a:ext>
            </a:extLst>
          </p:cNvPr>
          <p:cNvSpPr/>
          <p:nvPr/>
        </p:nvSpPr>
        <p:spPr>
          <a:xfrm>
            <a:off x="1763941" y="1478237"/>
            <a:ext cx="2998116" cy="467057"/>
          </a:xfrm>
          <a:prstGeom prst="rect">
            <a:avLst/>
          </a:prstGeom>
          <a:solidFill>
            <a:srgbClr val="F0F0F1"/>
          </a:solidFill>
          <a:ln cap="flat">
            <a:noFill/>
            <a:prstDash val="solid"/>
          </a:ln>
        </p:spPr>
        <p:txBody>
          <a:bodyPr vert="horz" wrap="square" lIns="107999" tIns="71999" rIns="35999" bIns="71999" anchor="ctr" anchorCtr="0" compatLnSpc="1">
            <a:noAutofit/>
          </a:bodyPr>
          <a:lstStyle/>
          <a:p>
            <a:pPr marL="0" marR="0" lvl="1" indent="0" algn="l" defTabSz="685800" rtl="0" fontAlgn="auto" hangingPunct="1">
              <a:lnSpc>
                <a:spcPct val="120000"/>
              </a:lnSpc>
              <a:spcBef>
                <a:spcPts val="0"/>
              </a:spcBef>
              <a:spcAft>
                <a:spcPts val="0"/>
              </a:spcAft>
              <a:buNone/>
              <a:tabLst/>
              <a:defRPr sz="1800" b="0" i="0" u="none" strike="noStrike" kern="0" cap="none" spc="0" baseline="0">
                <a:solidFill>
                  <a:srgbClr val="000000"/>
                </a:solidFill>
                <a:uFillTx/>
              </a:defRPr>
            </a:pPr>
            <a:r>
              <a:rPr lang="en-GB" sz="1400" b="1" i="0" u="none" strike="noStrike" kern="1200" cap="none" spc="0" baseline="0">
                <a:solidFill>
                  <a:srgbClr val="404955"/>
                </a:solidFill>
                <a:uFillTx/>
                <a:latin typeface="Arial"/>
                <a:ea typeface="Arial" pitchFamily="34"/>
                <a:cs typeface="Arial"/>
              </a:rPr>
              <a:t>Diploma: Basics of patent law</a:t>
            </a:r>
            <a:endParaRPr lang="en-GB" sz="1400" b="1" i="0" u="none" strike="noStrike" kern="1200" cap="none" spc="0" baseline="0">
              <a:solidFill>
                <a:srgbClr val="404955"/>
              </a:solidFill>
              <a:uFillTx/>
              <a:latin typeface="Arial"/>
              <a:cs typeface="Arial"/>
            </a:endParaRPr>
          </a:p>
        </p:txBody>
      </p:sp>
      <p:sp>
        <p:nvSpPr>
          <p:cNvPr id="6" name="Rectangle 3">
            <a:extLst>
              <a:ext uri="{FF2B5EF4-FFF2-40B4-BE49-F238E27FC236}">
                <a16:creationId xmlns:a16="http://schemas.microsoft.com/office/drawing/2014/main" id="{465B8A7D-685B-88E3-B516-E5336C5A57F1}"/>
              </a:ext>
            </a:extLst>
          </p:cNvPr>
          <p:cNvSpPr/>
          <p:nvPr/>
        </p:nvSpPr>
        <p:spPr>
          <a:xfrm>
            <a:off x="1781516" y="2106814"/>
            <a:ext cx="2991688" cy="473083"/>
          </a:xfrm>
          <a:prstGeom prst="rect">
            <a:avLst/>
          </a:prstGeom>
          <a:solidFill>
            <a:srgbClr val="F0F0F1"/>
          </a:solidFill>
          <a:ln cap="flat">
            <a:noFill/>
            <a:prstDash val="solid"/>
          </a:ln>
        </p:spPr>
        <p:txBody>
          <a:bodyPr vert="horz" wrap="square" lIns="107999" tIns="71999" rIns="35999" bIns="71999" anchor="ctr" anchorCtr="0" compatLnSpc="1">
            <a:noAutofit/>
          </a:bodyPr>
          <a:lstStyle/>
          <a:p>
            <a:pPr marL="0" marR="0" lvl="1" indent="0" algn="l" defTabSz="685800" rtl="0" fontAlgn="auto" hangingPunct="1">
              <a:lnSpc>
                <a:spcPct val="120000"/>
              </a:lnSpc>
              <a:spcBef>
                <a:spcPts val="0"/>
              </a:spcBef>
              <a:spcAft>
                <a:spcPts val="0"/>
              </a:spcAft>
              <a:buNone/>
              <a:tabLst/>
              <a:defRPr sz="1800" b="0" i="0" u="none" strike="noStrike" kern="0" cap="none" spc="0" baseline="0">
                <a:solidFill>
                  <a:srgbClr val="000000"/>
                </a:solidFill>
                <a:uFillTx/>
              </a:defRPr>
            </a:pPr>
            <a:r>
              <a:rPr lang="en-GB" sz="1400" b="1" i="0" u="none" strike="noStrike" kern="1200" cap="none" spc="0" baseline="0">
                <a:solidFill>
                  <a:srgbClr val="404955"/>
                </a:solidFill>
                <a:uFillTx/>
                <a:latin typeface="Arial"/>
                <a:ea typeface="Arial" pitchFamily="34"/>
                <a:cs typeface="Arial"/>
              </a:rPr>
              <a:t>Diploma: EPO procedures</a:t>
            </a:r>
            <a:endParaRPr lang="en-GB" sz="1400" b="1" i="0" u="none" strike="noStrike" kern="1200" cap="none" spc="0" baseline="0">
              <a:solidFill>
                <a:srgbClr val="404955"/>
              </a:solidFill>
              <a:uFillTx/>
              <a:latin typeface="Arial"/>
              <a:cs typeface="Arial"/>
            </a:endParaRPr>
          </a:p>
        </p:txBody>
      </p:sp>
      <p:sp>
        <p:nvSpPr>
          <p:cNvPr id="7" name="Rectangle 3">
            <a:extLst>
              <a:ext uri="{FF2B5EF4-FFF2-40B4-BE49-F238E27FC236}">
                <a16:creationId xmlns:a16="http://schemas.microsoft.com/office/drawing/2014/main" id="{28AF375B-2988-34E3-0067-6C54126DB1BF}"/>
              </a:ext>
            </a:extLst>
          </p:cNvPr>
          <p:cNvSpPr/>
          <p:nvPr/>
        </p:nvSpPr>
        <p:spPr>
          <a:xfrm>
            <a:off x="1780391" y="2724902"/>
            <a:ext cx="2991688" cy="463536"/>
          </a:xfrm>
          <a:prstGeom prst="rect">
            <a:avLst/>
          </a:prstGeom>
          <a:solidFill>
            <a:srgbClr val="F0F0F1"/>
          </a:solidFill>
          <a:ln cap="flat">
            <a:noFill/>
            <a:prstDash val="solid"/>
          </a:ln>
        </p:spPr>
        <p:txBody>
          <a:bodyPr vert="horz" wrap="square" lIns="107999" tIns="71999" rIns="35999" bIns="71999" anchor="ctr" anchorCtr="0" compatLnSpc="1">
            <a:noAutofit/>
          </a:bodyPr>
          <a:lstStyle/>
          <a:p>
            <a:pPr marL="0" marR="0" lvl="1" indent="0" algn="l" defTabSz="685800" rtl="0" fontAlgn="auto" hangingPunct="1">
              <a:lnSpc>
                <a:spcPct val="120000"/>
              </a:lnSpc>
              <a:spcBef>
                <a:spcPts val="0"/>
              </a:spcBef>
              <a:spcAft>
                <a:spcPts val="0"/>
              </a:spcAft>
              <a:buNone/>
              <a:tabLst/>
              <a:defRPr sz="1800" b="0" i="0" u="none" strike="noStrike" kern="0" cap="none" spc="0" baseline="0">
                <a:solidFill>
                  <a:srgbClr val="000000"/>
                </a:solidFill>
                <a:uFillTx/>
              </a:defRPr>
            </a:pPr>
            <a:r>
              <a:rPr lang="en-GB" sz="1400" b="1" i="0" u="none" strike="noStrike" kern="1200" cap="none" spc="0" baseline="0">
                <a:solidFill>
                  <a:srgbClr val="404955"/>
                </a:solidFill>
                <a:uFillTx/>
                <a:latin typeface="Arial"/>
              </a:rPr>
              <a:t>Diploma: Post-grant procedures</a:t>
            </a:r>
          </a:p>
        </p:txBody>
      </p:sp>
      <p:sp>
        <p:nvSpPr>
          <p:cNvPr id="8" name="Rectangle 3">
            <a:extLst>
              <a:ext uri="{FF2B5EF4-FFF2-40B4-BE49-F238E27FC236}">
                <a16:creationId xmlns:a16="http://schemas.microsoft.com/office/drawing/2014/main" id="{2980E7B7-22FD-D5F3-AFA0-26054B7CC5C2}"/>
              </a:ext>
            </a:extLst>
          </p:cNvPr>
          <p:cNvSpPr/>
          <p:nvPr/>
        </p:nvSpPr>
        <p:spPr>
          <a:xfrm>
            <a:off x="1780391" y="3322728"/>
            <a:ext cx="2991688" cy="463536"/>
          </a:xfrm>
          <a:prstGeom prst="rect">
            <a:avLst/>
          </a:prstGeom>
          <a:solidFill>
            <a:srgbClr val="F0F0F1"/>
          </a:solidFill>
          <a:ln cap="flat">
            <a:noFill/>
            <a:prstDash val="solid"/>
          </a:ln>
        </p:spPr>
        <p:txBody>
          <a:bodyPr vert="horz" wrap="square" lIns="107999" tIns="71999" rIns="35999" bIns="71999" anchor="ctr" anchorCtr="0" compatLnSpc="1">
            <a:noAutofit/>
          </a:bodyPr>
          <a:lstStyle/>
          <a:p>
            <a:pPr marL="0" marR="0" lvl="1" indent="0" algn="l" defTabSz="685800" rtl="0" fontAlgn="auto" hangingPunct="1">
              <a:lnSpc>
                <a:spcPct val="120000"/>
              </a:lnSpc>
              <a:spcBef>
                <a:spcPts val="0"/>
              </a:spcBef>
              <a:spcAft>
                <a:spcPts val="0"/>
              </a:spcAft>
              <a:buNone/>
              <a:tabLst/>
              <a:defRPr sz="1800" b="0" i="0" u="none" strike="noStrike" kern="0" cap="none" spc="0" baseline="0">
                <a:solidFill>
                  <a:srgbClr val="000000"/>
                </a:solidFill>
                <a:uFillTx/>
              </a:defRPr>
            </a:pPr>
            <a:r>
              <a:rPr lang="en-GB" sz="1400" b="1" i="0" u="none" strike="noStrike" kern="1200" cap="none" spc="0" baseline="0">
                <a:solidFill>
                  <a:srgbClr val="404955"/>
                </a:solidFill>
                <a:uFillTx/>
                <a:latin typeface="Arial"/>
              </a:rPr>
              <a:t>Diploma: PCT procedures</a:t>
            </a:r>
            <a:endParaRPr lang="en-GB" sz="1400" b="1" i="0" u="none" strike="noStrike" kern="1200" cap="none" spc="0" baseline="0">
              <a:solidFill>
                <a:srgbClr val="404955"/>
              </a:solidFill>
              <a:uFillTx/>
              <a:latin typeface="Arial"/>
              <a:cs typeface="Arial"/>
            </a:endParaRPr>
          </a:p>
        </p:txBody>
      </p:sp>
      <p:grpSp>
        <p:nvGrpSpPr>
          <p:cNvPr id="9" name="Group 52">
            <a:extLst>
              <a:ext uri="{FF2B5EF4-FFF2-40B4-BE49-F238E27FC236}">
                <a16:creationId xmlns:a16="http://schemas.microsoft.com/office/drawing/2014/main" id="{CAB5A8BC-6F8E-F2B3-1397-E532D932ADE8}"/>
              </a:ext>
            </a:extLst>
          </p:cNvPr>
          <p:cNvGrpSpPr/>
          <p:nvPr/>
        </p:nvGrpSpPr>
        <p:grpSpPr>
          <a:xfrm>
            <a:off x="748729" y="3959297"/>
            <a:ext cx="331194" cy="396145"/>
            <a:chOff x="748729" y="3959297"/>
            <a:chExt cx="331194" cy="396145"/>
          </a:xfrm>
        </p:grpSpPr>
        <p:sp>
          <p:nvSpPr>
            <p:cNvPr id="10" name="Freeform 240">
              <a:extLst>
                <a:ext uri="{FF2B5EF4-FFF2-40B4-BE49-F238E27FC236}">
                  <a16:creationId xmlns:a16="http://schemas.microsoft.com/office/drawing/2014/main" id="{FEB20651-F318-708C-79A2-E9FEE410425B}"/>
                </a:ext>
              </a:extLst>
            </p:cNvPr>
            <p:cNvSpPr/>
            <p:nvPr/>
          </p:nvSpPr>
          <p:spPr>
            <a:xfrm>
              <a:off x="748729" y="4025856"/>
              <a:ext cx="183492" cy="279010"/>
            </a:xfrm>
            <a:custGeom>
              <a:avLst/>
              <a:gdLst>
                <a:gd name="f0" fmla="val 10800000"/>
                <a:gd name="f1" fmla="val 5400000"/>
                <a:gd name="f2" fmla="val 180"/>
                <a:gd name="f3" fmla="val w"/>
                <a:gd name="f4" fmla="val h"/>
                <a:gd name="f5" fmla="val 0"/>
                <a:gd name="f6" fmla="val 10792"/>
                <a:gd name="f7" fmla="val 10000"/>
                <a:gd name="f8" fmla="val 2700"/>
                <a:gd name="f9" fmla="val 1000"/>
                <a:gd name="f10" fmla="val 500"/>
                <a:gd name="f11" fmla="val 421"/>
                <a:gd name="f12" fmla="val 1053"/>
                <a:gd name="f13" fmla="val 8947"/>
                <a:gd name="f14" fmla="val 9474"/>
                <a:gd name="f15" fmla="val 9981"/>
                <a:gd name="f16" fmla="+- 0 0 -90"/>
                <a:gd name="f17" fmla="*/ f3 1 10792"/>
                <a:gd name="f18" fmla="*/ f4 1 10000"/>
                <a:gd name="f19" fmla="+- f7 0 f5"/>
                <a:gd name="f20" fmla="+- f6 0 f5"/>
                <a:gd name="f21" fmla="*/ f16 f0 1"/>
                <a:gd name="f22" fmla="*/ f20 1 10792"/>
                <a:gd name="f23" fmla="*/ f19 1 10000"/>
                <a:gd name="f24" fmla="*/ 2700 f20 1"/>
                <a:gd name="f25" fmla="*/ 0 f19 1"/>
                <a:gd name="f26" fmla="*/ 1000 f20 1"/>
                <a:gd name="f27" fmla="*/ 0 f20 1"/>
                <a:gd name="f28" fmla="*/ 1053 f19 1"/>
                <a:gd name="f29" fmla="*/ 8947 f19 1"/>
                <a:gd name="f30" fmla="*/ 10000 f19 1"/>
                <a:gd name="f31" fmla="*/ 10792 f20 1"/>
                <a:gd name="f32" fmla="*/ 9981 f19 1"/>
                <a:gd name="f33" fmla="*/ f21 1 f2"/>
                <a:gd name="f34" fmla="*/ f24 1 10792"/>
                <a:gd name="f35" fmla="*/ f25 1 10000"/>
                <a:gd name="f36" fmla="*/ f26 1 10792"/>
                <a:gd name="f37" fmla="*/ f27 1 10792"/>
                <a:gd name="f38" fmla="*/ f28 1 10000"/>
                <a:gd name="f39" fmla="*/ f29 1 10000"/>
                <a:gd name="f40" fmla="*/ f30 1 10000"/>
                <a:gd name="f41" fmla="*/ f31 1 10792"/>
                <a:gd name="f42" fmla="*/ f32 1 10000"/>
                <a:gd name="f43" fmla="*/ f5 1 f22"/>
                <a:gd name="f44" fmla="*/ f6 1 f22"/>
                <a:gd name="f45" fmla="*/ f5 1 f23"/>
                <a:gd name="f46" fmla="*/ f7 1 f23"/>
                <a:gd name="f47" fmla="+- f33 0 f1"/>
                <a:gd name="f48" fmla="*/ f34 1 f22"/>
                <a:gd name="f49" fmla="*/ f35 1 f23"/>
                <a:gd name="f50" fmla="*/ f36 1 f22"/>
                <a:gd name="f51" fmla="*/ f37 1 f22"/>
                <a:gd name="f52" fmla="*/ f38 1 f23"/>
                <a:gd name="f53" fmla="*/ f39 1 f23"/>
                <a:gd name="f54" fmla="*/ f40 1 f23"/>
                <a:gd name="f55" fmla="*/ f41 1 f22"/>
                <a:gd name="f56" fmla="*/ f42 1 f23"/>
                <a:gd name="f57" fmla="*/ f43 f17 1"/>
                <a:gd name="f58" fmla="*/ f44 f17 1"/>
                <a:gd name="f59" fmla="*/ f46 f18 1"/>
                <a:gd name="f60" fmla="*/ f45 f18 1"/>
                <a:gd name="f61" fmla="*/ f48 f17 1"/>
                <a:gd name="f62" fmla="*/ f49 f18 1"/>
                <a:gd name="f63" fmla="*/ f50 f17 1"/>
                <a:gd name="f64" fmla="*/ f51 f17 1"/>
                <a:gd name="f65" fmla="*/ f52 f18 1"/>
                <a:gd name="f66" fmla="*/ f53 f18 1"/>
                <a:gd name="f67" fmla="*/ f54 f18 1"/>
                <a:gd name="f68" fmla="*/ f55 f17 1"/>
                <a:gd name="f69" fmla="*/ f56 f18 1"/>
              </a:gdLst>
              <a:ahLst/>
              <a:cxnLst>
                <a:cxn ang="3cd4">
                  <a:pos x="hc" y="t"/>
                </a:cxn>
                <a:cxn ang="0">
                  <a:pos x="r" y="vc"/>
                </a:cxn>
                <a:cxn ang="cd4">
                  <a:pos x="hc" y="b"/>
                </a:cxn>
                <a:cxn ang="cd2">
                  <a:pos x="l" y="vc"/>
                </a:cxn>
                <a:cxn ang="f47">
                  <a:pos x="f61" y="f62"/>
                </a:cxn>
                <a:cxn ang="f47">
                  <a:pos x="f63" y="f62"/>
                </a:cxn>
                <a:cxn ang="f47">
                  <a:pos x="f64" y="f65"/>
                </a:cxn>
                <a:cxn ang="f47">
                  <a:pos x="f64" y="f66"/>
                </a:cxn>
                <a:cxn ang="f47">
                  <a:pos x="f63" y="f67"/>
                </a:cxn>
                <a:cxn ang="f47">
                  <a:pos x="f68" y="f69"/>
                </a:cxn>
              </a:cxnLst>
              <a:rect l="f57" t="f60" r="f58" b="f59"/>
              <a:pathLst>
                <a:path w="10792" h="10000">
                  <a:moveTo>
                    <a:pt x="f8" y="f5"/>
                  </a:moveTo>
                  <a:lnTo>
                    <a:pt x="f9" y="f5"/>
                  </a:lnTo>
                  <a:cubicBezTo>
                    <a:pt x="f10" y="f5"/>
                    <a:pt x="f5" y="f11"/>
                    <a:pt x="f5" y="f12"/>
                  </a:cubicBezTo>
                  <a:lnTo>
                    <a:pt x="f5" y="f13"/>
                  </a:lnTo>
                  <a:cubicBezTo>
                    <a:pt x="f5" y="f14"/>
                    <a:pt x="f10" y="f7"/>
                    <a:pt x="f9" y="f7"/>
                  </a:cubicBezTo>
                  <a:lnTo>
                    <a:pt x="f6" y="f15"/>
                  </a:lnTo>
                </a:path>
              </a:pathLst>
            </a:custGeom>
            <a:noFill/>
            <a:ln w="12701" cap="flat">
              <a:solidFill>
                <a:srgbClr val="FFFFFF"/>
              </a:solidFill>
              <a:prstDash val="solid"/>
              <a:round/>
            </a:ln>
          </p:spPr>
          <p:txBody>
            <a:bodyPr vert="horz" wrap="square" lIns="0" tIns="0" rIns="0" bIns="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404955"/>
                </a:solidFill>
                <a:uFillTx/>
                <a:latin typeface="Arial"/>
              </a:endParaRPr>
            </a:p>
          </p:txBody>
        </p:sp>
        <p:sp>
          <p:nvSpPr>
            <p:cNvPr id="11" name="Freeform 241">
              <a:extLst>
                <a:ext uri="{FF2B5EF4-FFF2-40B4-BE49-F238E27FC236}">
                  <a16:creationId xmlns:a16="http://schemas.microsoft.com/office/drawing/2014/main" id="{A6051121-E320-BD8B-7795-5DF57F8E704D}"/>
                </a:ext>
              </a:extLst>
            </p:cNvPr>
            <p:cNvSpPr/>
            <p:nvPr/>
          </p:nvSpPr>
          <p:spPr>
            <a:xfrm>
              <a:off x="794641" y="3959297"/>
              <a:ext cx="231727" cy="279175"/>
            </a:xfrm>
            <a:custGeom>
              <a:avLst/>
              <a:gdLst>
                <a:gd name="f0" fmla="val 10800000"/>
                <a:gd name="f1" fmla="val 5400000"/>
                <a:gd name="f2" fmla="val 180"/>
                <a:gd name="f3" fmla="val w"/>
                <a:gd name="f4" fmla="val h"/>
                <a:gd name="f5" fmla="val 0"/>
                <a:gd name="f6" fmla="val 10000"/>
                <a:gd name="f7" fmla="val 10006"/>
                <a:gd name="f8" fmla="val 9948"/>
                <a:gd name="f9" fmla="val 6983"/>
                <a:gd name="f10" fmla="val 9965"/>
                <a:gd name="f11" fmla="val 5008"/>
                <a:gd name="f12" fmla="val 9983"/>
                <a:gd name="f13" fmla="val 3034"/>
                <a:gd name="f14" fmla="val 1059"/>
                <a:gd name="f15" fmla="val 9885"/>
                <a:gd name="f16" fmla="+- 0 0 145"/>
                <a:gd name="f17" fmla="val 9706"/>
                <a:gd name="f18" fmla="val 6"/>
                <a:gd name="f19" fmla="val 9265"/>
                <a:gd name="f20" fmla="val 809"/>
                <a:gd name="f21" fmla="val 368"/>
                <a:gd name="f22" fmla="val 427"/>
                <a:gd name="f23" fmla="val 8953"/>
                <a:gd name="f24" fmla="val 9480"/>
                <a:gd name="f25" fmla="val 5000"/>
                <a:gd name="f26" fmla="+- 0 0 -90"/>
                <a:gd name="f27" fmla="*/ f3 1 10000"/>
                <a:gd name="f28" fmla="*/ f4 1 10006"/>
                <a:gd name="f29" fmla="+- f7 0 f5"/>
                <a:gd name="f30" fmla="+- f6 0 f5"/>
                <a:gd name="f31" fmla="*/ f26 f0 1"/>
                <a:gd name="f32" fmla="*/ f30 1 10000"/>
                <a:gd name="f33" fmla="*/ f29 1 10006"/>
                <a:gd name="f34" fmla="*/ 1059 f29 1"/>
                <a:gd name="f35" fmla="*/ 6 f29 1"/>
                <a:gd name="f36" fmla="*/ 8953 f29 1"/>
                <a:gd name="f37" fmla="*/ 10006 f29 1"/>
                <a:gd name="f38" fmla="*/ 10000 f30 1"/>
                <a:gd name="f39" fmla="*/ 9265 f30 1"/>
                <a:gd name="f40" fmla="*/ 809 f30 1"/>
                <a:gd name="f41" fmla="*/ 0 f30 1"/>
                <a:gd name="f42" fmla="*/ 5000 f30 1"/>
                <a:gd name="f43" fmla="*/ 6983 f29 1"/>
                <a:gd name="f44" fmla="*/ 9948 f30 1"/>
                <a:gd name="f45" fmla="*/ f31 1 f2"/>
                <a:gd name="f46" fmla="*/ f34 1 10006"/>
                <a:gd name="f47" fmla="*/ f35 1 10006"/>
                <a:gd name="f48" fmla="*/ f36 1 10006"/>
                <a:gd name="f49" fmla="*/ f37 1 10006"/>
                <a:gd name="f50" fmla="*/ f38 1 10000"/>
                <a:gd name="f51" fmla="*/ f39 1 10000"/>
                <a:gd name="f52" fmla="*/ f40 1 10000"/>
                <a:gd name="f53" fmla="*/ f41 1 10000"/>
                <a:gd name="f54" fmla="*/ f42 1 10000"/>
                <a:gd name="f55" fmla="*/ f43 1 10006"/>
                <a:gd name="f56" fmla="*/ f44 1 10000"/>
                <a:gd name="f57" fmla="*/ f5 1 f32"/>
                <a:gd name="f58" fmla="*/ f6 1 f32"/>
                <a:gd name="f59" fmla="*/ f5 1 f33"/>
                <a:gd name="f60" fmla="*/ f7 1 f33"/>
                <a:gd name="f61" fmla="+- f45 0 f1"/>
                <a:gd name="f62" fmla="*/ f56 1 f32"/>
                <a:gd name="f63" fmla="*/ f55 1 f33"/>
                <a:gd name="f64" fmla="*/ f50 1 f32"/>
                <a:gd name="f65" fmla="*/ f46 1 f33"/>
                <a:gd name="f66" fmla="*/ f51 1 f32"/>
                <a:gd name="f67" fmla="*/ f47 1 f33"/>
                <a:gd name="f68" fmla="*/ f52 1 f32"/>
                <a:gd name="f69" fmla="*/ f53 1 f32"/>
                <a:gd name="f70" fmla="*/ f48 1 f33"/>
                <a:gd name="f71" fmla="*/ f49 1 f33"/>
                <a:gd name="f72" fmla="*/ f54 1 f32"/>
                <a:gd name="f73" fmla="*/ f57 f27 1"/>
                <a:gd name="f74" fmla="*/ f58 f27 1"/>
                <a:gd name="f75" fmla="*/ f60 f28 1"/>
                <a:gd name="f76" fmla="*/ f59 f28 1"/>
                <a:gd name="f77" fmla="*/ f62 f27 1"/>
                <a:gd name="f78" fmla="*/ f63 f28 1"/>
                <a:gd name="f79" fmla="*/ f64 f27 1"/>
                <a:gd name="f80" fmla="*/ f65 f28 1"/>
                <a:gd name="f81" fmla="*/ f66 f27 1"/>
                <a:gd name="f82" fmla="*/ f67 f28 1"/>
                <a:gd name="f83" fmla="*/ f68 f27 1"/>
                <a:gd name="f84" fmla="*/ f69 f27 1"/>
                <a:gd name="f85" fmla="*/ f70 f28 1"/>
                <a:gd name="f86" fmla="*/ f71 f28 1"/>
                <a:gd name="f87" fmla="*/ f72 f27 1"/>
              </a:gdLst>
              <a:ahLst/>
              <a:cxnLst>
                <a:cxn ang="3cd4">
                  <a:pos x="hc" y="t"/>
                </a:cxn>
                <a:cxn ang="0">
                  <a:pos x="r" y="vc"/>
                </a:cxn>
                <a:cxn ang="cd4">
                  <a:pos x="hc" y="b"/>
                </a:cxn>
                <a:cxn ang="cd2">
                  <a:pos x="l" y="vc"/>
                </a:cxn>
                <a:cxn ang="f61">
                  <a:pos x="f77" y="f78"/>
                </a:cxn>
                <a:cxn ang="f61">
                  <a:pos x="f79" y="f80"/>
                </a:cxn>
                <a:cxn ang="f61">
                  <a:pos x="f81" y="f82"/>
                </a:cxn>
                <a:cxn ang="f61">
                  <a:pos x="f83" y="f82"/>
                </a:cxn>
                <a:cxn ang="f61">
                  <a:pos x="f84" y="f80"/>
                </a:cxn>
                <a:cxn ang="f61">
                  <a:pos x="f84" y="f85"/>
                </a:cxn>
                <a:cxn ang="f61">
                  <a:pos x="f83" y="f86"/>
                </a:cxn>
                <a:cxn ang="f61">
                  <a:pos x="f87" y="f86"/>
                </a:cxn>
              </a:cxnLst>
              <a:rect l="f73" t="f76" r="f74" b="f75"/>
              <a:pathLst>
                <a:path w="10000" h="10006">
                  <a:moveTo>
                    <a:pt x="f8" y="f9"/>
                  </a:moveTo>
                  <a:cubicBezTo>
                    <a:pt x="f10" y="f11"/>
                    <a:pt x="f12" y="f13"/>
                    <a:pt x="f6" y="f14"/>
                  </a:cubicBezTo>
                  <a:cubicBezTo>
                    <a:pt x="f15" y="f16"/>
                    <a:pt x="f17" y="f18"/>
                    <a:pt x="f19" y="f18"/>
                  </a:cubicBezTo>
                  <a:lnTo>
                    <a:pt x="f20" y="f18"/>
                  </a:lnTo>
                  <a:cubicBezTo>
                    <a:pt x="f21" y="f18"/>
                    <a:pt x="f5" y="f22"/>
                    <a:pt x="f5" y="f14"/>
                  </a:cubicBezTo>
                  <a:lnTo>
                    <a:pt x="f5" y="f23"/>
                  </a:lnTo>
                  <a:cubicBezTo>
                    <a:pt x="f5" y="f24"/>
                    <a:pt x="f21" y="f7"/>
                    <a:pt x="f20" y="f7"/>
                  </a:cubicBezTo>
                  <a:lnTo>
                    <a:pt x="f25" y="f7"/>
                  </a:lnTo>
                </a:path>
              </a:pathLst>
            </a:custGeom>
            <a:noFill/>
            <a:ln w="12701" cap="flat">
              <a:solidFill>
                <a:srgbClr val="FFFFFF"/>
              </a:solidFill>
              <a:prstDash val="solid"/>
              <a:round/>
            </a:ln>
          </p:spPr>
          <p:txBody>
            <a:bodyPr vert="horz" wrap="square" lIns="0" tIns="0" rIns="0" bIns="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404955"/>
                </a:solidFill>
                <a:uFillTx/>
                <a:latin typeface="Arial"/>
              </a:endParaRPr>
            </a:p>
          </p:txBody>
        </p:sp>
        <p:grpSp>
          <p:nvGrpSpPr>
            <p:cNvPr id="12" name="Gruppieren 234">
              <a:extLst>
                <a:ext uri="{FF2B5EF4-FFF2-40B4-BE49-F238E27FC236}">
                  <a16:creationId xmlns:a16="http://schemas.microsoft.com/office/drawing/2014/main" id="{1B7D65B8-2624-1619-197A-9EEDBD637DFF}"/>
                </a:ext>
              </a:extLst>
            </p:cNvPr>
            <p:cNvGrpSpPr/>
            <p:nvPr/>
          </p:nvGrpSpPr>
          <p:grpSpPr>
            <a:xfrm>
              <a:off x="830915" y="3997125"/>
              <a:ext cx="168258" cy="199010"/>
              <a:chOff x="830915" y="3997125"/>
              <a:chExt cx="168258" cy="199010"/>
            </a:xfrm>
          </p:grpSpPr>
          <p:sp>
            <p:nvSpPr>
              <p:cNvPr id="13" name="Rectangle 228">
                <a:extLst>
                  <a:ext uri="{FF2B5EF4-FFF2-40B4-BE49-F238E27FC236}">
                    <a16:creationId xmlns:a16="http://schemas.microsoft.com/office/drawing/2014/main" id="{FAFFE1B9-4AFE-5078-C7FC-EEFC5ADB500D}"/>
                  </a:ext>
                </a:extLst>
              </p:cNvPr>
              <p:cNvSpPr/>
              <p:nvPr/>
            </p:nvSpPr>
            <p:spPr>
              <a:xfrm>
                <a:off x="830915" y="3997125"/>
                <a:ext cx="35149" cy="38450"/>
              </a:xfrm>
              <a:prstGeom prst="rect">
                <a:avLst/>
              </a:prstGeom>
              <a:noFill/>
              <a:ln w="12701" cap="flat">
                <a:solidFill>
                  <a:srgbClr val="FFFFFF"/>
                </a:solidFill>
                <a:prstDash val="solid"/>
                <a:round/>
              </a:ln>
            </p:spPr>
            <p:txBody>
              <a:bodyPr vert="horz" wrap="square" lIns="0" tIns="0" rIns="0" bIns="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404955"/>
                  </a:solidFill>
                  <a:uFillTx/>
                  <a:latin typeface="Arial"/>
                </a:endParaRPr>
              </a:p>
            </p:txBody>
          </p:sp>
          <p:sp>
            <p:nvSpPr>
              <p:cNvPr id="14" name="Line 229">
                <a:extLst>
                  <a:ext uri="{FF2B5EF4-FFF2-40B4-BE49-F238E27FC236}">
                    <a16:creationId xmlns:a16="http://schemas.microsoft.com/office/drawing/2014/main" id="{F403FF9F-8F28-4B27-AFF7-CE04A7323A0C}"/>
                  </a:ext>
                </a:extLst>
              </p:cNvPr>
              <p:cNvSpPr/>
              <p:nvPr/>
            </p:nvSpPr>
            <p:spPr>
              <a:xfrm>
                <a:off x="951314" y="4010741"/>
                <a:ext cx="47859"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2701" cap="flat">
                <a:solidFill>
                  <a:srgbClr val="FFFFFF"/>
                </a:solidFill>
                <a:prstDash val="solid"/>
                <a:round/>
              </a:ln>
            </p:spPr>
            <p:txBody>
              <a:bodyPr vert="horz" wrap="square" lIns="0" tIns="0" rIns="0" bIns="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404955"/>
                  </a:solidFill>
                  <a:uFillTx/>
                  <a:latin typeface="Arial"/>
                </a:endParaRPr>
              </a:p>
            </p:txBody>
          </p:sp>
          <p:sp>
            <p:nvSpPr>
              <p:cNvPr id="15" name="Line 230">
                <a:extLst>
                  <a:ext uri="{FF2B5EF4-FFF2-40B4-BE49-F238E27FC236}">
                    <a16:creationId xmlns:a16="http://schemas.microsoft.com/office/drawing/2014/main" id="{39AC548B-2476-18CA-0B57-0A0B469910CD}"/>
                  </a:ext>
                </a:extLst>
              </p:cNvPr>
              <p:cNvSpPr/>
              <p:nvPr/>
            </p:nvSpPr>
            <p:spPr>
              <a:xfrm>
                <a:off x="830915" y="4106716"/>
                <a:ext cx="162269"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2701" cap="flat">
                <a:solidFill>
                  <a:srgbClr val="FFFFFF"/>
                </a:solidFill>
                <a:prstDash val="solid"/>
                <a:round/>
              </a:ln>
            </p:spPr>
            <p:txBody>
              <a:bodyPr vert="horz" wrap="square" lIns="0" tIns="0" rIns="0" bIns="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404955"/>
                  </a:solidFill>
                  <a:uFillTx/>
                  <a:latin typeface="Arial"/>
                </a:endParaRPr>
              </a:p>
            </p:txBody>
          </p:sp>
          <p:sp>
            <p:nvSpPr>
              <p:cNvPr id="16" name="Line 231">
                <a:extLst>
                  <a:ext uri="{FF2B5EF4-FFF2-40B4-BE49-F238E27FC236}">
                    <a16:creationId xmlns:a16="http://schemas.microsoft.com/office/drawing/2014/main" id="{310F0609-0333-DA9F-255F-7ACD5B14461B}"/>
                  </a:ext>
                </a:extLst>
              </p:cNvPr>
              <p:cNvSpPr/>
              <p:nvPr/>
            </p:nvSpPr>
            <p:spPr>
              <a:xfrm>
                <a:off x="878774" y="4062011"/>
                <a:ext cx="2318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2701" cap="flat">
                <a:solidFill>
                  <a:srgbClr val="FFFFFF"/>
                </a:solidFill>
                <a:prstDash val="solid"/>
                <a:round/>
              </a:ln>
            </p:spPr>
            <p:txBody>
              <a:bodyPr vert="horz" wrap="square" lIns="0" tIns="0" rIns="0" bIns="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404955"/>
                  </a:solidFill>
                  <a:uFillTx/>
                  <a:latin typeface="Arial"/>
                </a:endParaRPr>
              </a:p>
            </p:txBody>
          </p:sp>
          <p:sp>
            <p:nvSpPr>
              <p:cNvPr id="17" name="Line 232">
                <a:extLst>
                  <a:ext uri="{FF2B5EF4-FFF2-40B4-BE49-F238E27FC236}">
                    <a16:creationId xmlns:a16="http://schemas.microsoft.com/office/drawing/2014/main" id="{88CBDE1B-BD70-EFD9-A124-01229AB2FA65}"/>
                  </a:ext>
                </a:extLst>
              </p:cNvPr>
              <p:cNvSpPr/>
              <p:nvPr/>
            </p:nvSpPr>
            <p:spPr>
              <a:xfrm>
                <a:off x="830915" y="4062011"/>
                <a:ext cx="23180"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2701" cap="flat">
                <a:solidFill>
                  <a:srgbClr val="FFFFFF"/>
                </a:solidFill>
                <a:prstDash val="solid"/>
                <a:round/>
              </a:ln>
            </p:spPr>
            <p:txBody>
              <a:bodyPr vert="horz" wrap="square" lIns="0" tIns="0" rIns="0" bIns="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404955"/>
                  </a:solidFill>
                  <a:uFillTx/>
                  <a:latin typeface="Arial"/>
                </a:endParaRPr>
              </a:p>
            </p:txBody>
          </p:sp>
          <p:sp>
            <p:nvSpPr>
              <p:cNvPr id="18" name="Line 230">
                <a:extLst>
                  <a:ext uri="{FF2B5EF4-FFF2-40B4-BE49-F238E27FC236}">
                    <a16:creationId xmlns:a16="http://schemas.microsoft.com/office/drawing/2014/main" id="{D0EC5EAC-5DAD-F03D-A066-609FEE53C47B}"/>
                  </a:ext>
                </a:extLst>
              </p:cNvPr>
              <p:cNvSpPr/>
              <p:nvPr/>
            </p:nvSpPr>
            <p:spPr>
              <a:xfrm>
                <a:off x="830915" y="4151421"/>
                <a:ext cx="91979"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2701" cap="flat">
                <a:solidFill>
                  <a:srgbClr val="FFFFFF"/>
                </a:solidFill>
                <a:prstDash val="solid"/>
                <a:round/>
              </a:ln>
            </p:spPr>
            <p:txBody>
              <a:bodyPr vert="horz" wrap="square" lIns="0" tIns="0" rIns="0" bIns="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404955"/>
                  </a:solidFill>
                  <a:uFillTx/>
                  <a:latin typeface="Arial"/>
                </a:endParaRPr>
              </a:p>
            </p:txBody>
          </p:sp>
          <p:sp>
            <p:nvSpPr>
              <p:cNvPr id="19" name="Line 230">
                <a:extLst>
                  <a:ext uri="{FF2B5EF4-FFF2-40B4-BE49-F238E27FC236}">
                    <a16:creationId xmlns:a16="http://schemas.microsoft.com/office/drawing/2014/main" id="{594FE09F-E919-981E-D89E-D5FC8452D963}"/>
                  </a:ext>
                </a:extLst>
              </p:cNvPr>
              <p:cNvSpPr/>
              <p:nvPr/>
            </p:nvSpPr>
            <p:spPr>
              <a:xfrm>
                <a:off x="830915" y="4196135"/>
                <a:ext cx="47859" cy="0"/>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12701" cap="flat">
                <a:solidFill>
                  <a:srgbClr val="FFFFFF"/>
                </a:solidFill>
                <a:prstDash val="solid"/>
                <a:round/>
              </a:ln>
            </p:spPr>
            <p:txBody>
              <a:bodyPr vert="horz" wrap="square" lIns="0" tIns="0" rIns="0" bIns="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404955"/>
                  </a:solidFill>
                  <a:uFillTx/>
                  <a:latin typeface="Arial"/>
                </a:endParaRPr>
              </a:p>
            </p:txBody>
          </p:sp>
        </p:grpSp>
        <p:sp>
          <p:nvSpPr>
            <p:cNvPr id="20" name="Free-form: Shape 72">
              <a:extLst>
                <a:ext uri="{FF2B5EF4-FFF2-40B4-BE49-F238E27FC236}">
                  <a16:creationId xmlns:a16="http://schemas.microsoft.com/office/drawing/2014/main" id="{107D7CC8-F5C3-435F-FE03-F89443AD7EAC}"/>
                </a:ext>
              </a:extLst>
            </p:cNvPr>
            <p:cNvSpPr/>
            <p:nvPr/>
          </p:nvSpPr>
          <p:spPr>
            <a:xfrm>
              <a:off x="922894" y="4160977"/>
              <a:ext cx="157029" cy="194465"/>
            </a:xfrm>
            <a:custGeom>
              <a:avLst/>
              <a:gdLst>
                <a:gd name="f0" fmla="val 10800000"/>
                <a:gd name="f1" fmla="val 5400000"/>
                <a:gd name="f2" fmla="val 180"/>
                <a:gd name="f3" fmla="val w"/>
                <a:gd name="f4" fmla="val h"/>
                <a:gd name="f5" fmla="val 0"/>
                <a:gd name="f6" fmla="val 462966"/>
                <a:gd name="f7" fmla="val 573328"/>
                <a:gd name="f8" fmla="val 231483"/>
                <a:gd name="f9" fmla="val 276417"/>
                <a:gd name="f10" fmla="val 63786"/>
                <a:gd name="f11" fmla="val 347225"/>
                <a:gd name="f12" fmla="val 31013"/>
                <a:gd name="f13" fmla="val 354245"/>
                <a:gd name="f14" fmla="val 108721"/>
                <a:gd name="f15" fmla="val 431953"/>
                <a:gd name="f16" fmla="val 115742"/>
                <a:gd name="f17" fmla="val 399180"/>
                <a:gd name="f18" fmla="val 186549"/>
                <a:gd name="f19" fmla="val 353409"/>
                <a:gd name="f20" fmla="val 363502"/>
                <a:gd name="f21" fmla="val 405066"/>
                <a:gd name="f22" fmla="val 549900"/>
                <a:gd name="f23" fmla="val 335442"/>
                <a:gd name="f24" fmla="val 518038"/>
                <a:gd name="f25" fmla="val 290616"/>
                <a:gd name="f26" fmla="val 251171"/>
                <a:gd name="f27" fmla="val 435018"/>
                <a:gd name="f28" fmla="val 211796"/>
                <a:gd name="f29" fmla="val 435019"/>
                <a:gd name="f30" fmla="val 172351"/>
                <a:gd name="f31" fmla="val 127525"/>
                <a:gd name="f32" fmla="val 57901"/>
                <a:gd name="f33" fmla="val 109558"/>
                <a:gd name="f34" fmla="val 363504"/>
                <a:gd name="f35" fmla="+- 0 0 -90"/>
                <a:gd name="f36" fmla="*/ f3 1 462966"/>
                <a:gd name="f37" fmla="*/ f4 1 573328"/>
                <a:gd name="f38" fmla="+- f7 0 f5"/>
                <a:gd name="f39" fmla="+- f6 0 f5"/>
                <a:gd name="f40" fmla="*/ f35 f0 1"/>
                <a:gd name="f41" fmla="*/ f39 1 462966"/>
                <a:gd name="f42" fmla="*/ f38 1 573328"/>
                <a:gd name="f43" fmla="*/ 231483 f39 1"/>
                <a:gd name="f44" fmla="*/ 0 f38 1"/>
                <a:gd name="f45" fmla="*/ 276417 f39 1"/>
                <a:gd name="f46" fmla="*/ 63786 f38 1"/>
                <a:gd name="f47" fmla="*/ 347225 f39 1"/>
                <a:gd name="f48" fmla="*/ 31013 f38 1"/>
                <a:gd name="f49" fmla="*/ 354245 f39 1"/>
                <a:gd name="f50" fmla="*/ 108721 f38 1"/>
                <a:gd name="f51" fmla="*/ 431953 f39 1"/>
                <a:gd name="f52" fmla="*/ 115742 f38 1"/>
                <a:gd name="f53" fmla="*/ 399180 f39 1"/>
                <a:gd name="f54" fmla="*/ 186549 f38 1"/>
                <a:gd name="f55" fmla="*/ 462966 f39 1"/>
                <a:gd name="f56" fmla="*/ 231483 f38 1"/>
                <a:gd name="f57" fmla="*/ 276417 f38 1"/>
                <a:gd name="f58" fmla="*/ 347225 f38 1"/>
                <a:gd name="f59" fmla="*/ 354245 f38 1"/>
                <a:gd name="f60" fmla="*/ 353409 f39 1"/>
                <a:gd name="f61" fmla="*/ 363502 f38 1"/>
                <a:gd name="f62" fmla="*/ 405066 f39 1"/>
                <a:gd name="f63" fmla="*/ 549900 f38 1"/>
                <a:gd name="f64" fmla="*/ 335442 f39 1"/>
                <a:gd name="f65" fmla="*/ 518038 f38 1"/>
                <a:gd name="f66" fmla="*/ 290616 f39 1"/>
                <a:gd name="f67" fmla="*/ 573328 f38 1"/>
                <a:gd name="f68" fmla="*/ 251171 f39 1"/>
                <a:gd name="f69" fmla="*/ 435018 f38 1"/>
                <a:gd name="f70" fmla="*/ 462966 f38 1"/>
                <a:gd name="f71" fmla="*/ 211796 f39 1"/>
                <a:gd name="f72" fmla="*/ 435019 f38 1"/>
                <a:gd name="f73" fmla="*/ 172351 f39 1"/>
                <a:gd name="f74" fmla="*/ 127525 f39 1"/>
                <a:gd name="f75" fmla="*/ 57901 f39 1"/>
                <a:gd name="f76" fmla="*/ 109558 f39 1"/>
                <a:gd name="f77" fmla="*/ 363504 f38 1"/>
                <a:gd name="f78" fmla="*/ 108721 f39 1"/>
                <a:gd name="f79" fmla="*/ 31013 f39 1"/>
                <a:gd name="f80" fmla="*/ 63786 f39 1"/>
                <a:gd name="f81" fmla="*/ 0 f39 1"/>
                <a:gd name="f82" fmla="*/ 115742 f39 1"/>
                <a:gd name="f83" fmla="*/ 186549 f39 1"/>
                <a:gd name="f84" fmla="*/ f40 1 f2"/>
                <a:gd name="f85" fmla="*/ f43 1 462966"/>
                <a:gd name="f86" fmla="*/ f44 1 573328"/>
                <a:gd name="f87" fmla="*/ f45 1 462966"/>
                <a:gd name="f88" fmla="*/ f46 1 573328"/>
                <a:gd name="f89" fmla="*/ f47 1 462966"/>
                <a:gd name="f90" fmla="*/ f48 1 573328"/>
                <a:gd name="f91" fmla="*/ f49 1 462966"/>
                <a:gd name="f92" fmla="*/ f50 1 573328"/>
                <a:gd name="f93" fmla="*/ f51 1 462966"/>
                <a:gd name="f94" fmla="*/ f52 1 573328"/>
                <a:gd name="f95" fmla="*/ f53 1 462966"/>
                <a:gd name="f96" fmla="*/ f54 1 573328"/>
                <a:gd name="f97" fmla="*/ f55 1 462966"/>
                <a:gd name="f98" fmla="*/ f56 1 573328"/>
                <a:gd name="f99" fmla="*/ f57 1 573328"/>
                <a:gd name="f100" fmla="*/ f58 1 573328"/>
                <a:gd name="f101" fmla="*/ f59 1 573328"/>
                <a:gd name="f102" fmla="*/ f60 1 462966"/>
                <a:gd name="f103" fmla="*/ f61 1 573328"/>
                <a:gd name="f104" fmla="*/ f62 1 462966"/>
                <a:gd name="f105" fmla="*/ f63 1 573328"/>
                <a:gd name="f106" fmla="*/ f64 1 462966"/>
                <a:gd name="f107" fmla="*/ f65 1 573328"/>
                <a:gd name="f108" fmla="*/ f66 1 462966"/>
                <a:gd name="f109" fmla="*/ f67 1 573328"/>
                <a:gd name="f110" fmla="*/ f68 1 462966"/>
                <a:gd name="f111" fmla="*/ f69 1 573328"/>
                <a:gd name="f112" fmla="*/ f70 1 573328"/>
                <a:gd name="f113" fmla="*/ f71 1 462966"/>
                <a:gd name="f114" fmla="*/ f72 1 573328"/>
                <a:gd name="f115" fmla="*/ f73 1 462966"/>
                <a:gd name="f116" fmla="*/ f74 1 462966"/>
                <a:gd name="f117" fmla="*/ f75 1 462966"/>
                <a:gd name="f118" fmla="*/ f76 1 462966"/>
                <a:gd name="f119" fmla="*/ f77 1 573328"/>
                <a:gd name="f120" fmla="*/ f78 1 462966"/>
                <a:gd name="f121" fmla="*/ f79 1 462966"/>
                <a:gd name="f122" fmla="*/ f80 1 462966"/>
                <a:gd name="f123" fmla="*/ f81 1 462966"/>
                <a:gd name="f124" fmla="*/ f82 1 462966"/>
                <a:gd name="f125" fmla="*/ f83 1 462966"/>
                <a:gd name="f126" fmla="*/ f5 1 f41"/>
                <a:gd name="f127" fmla="*/ f6 1 f41"/>
                <a:gd name="f128" fmla="*/ f5 1 f42"/>
                <a:gd name="f129" fmla="*/ f7 1 f42"/>
                <a:gd name="f130" fmla="+- f84 0 f1"/>
                <a:gd name="f131" fmla="*/ f85 1 f41"/>
                <a:gd name="f132" fmla="*/ f86 1 f42"/>
                <a:gd name="f133" fmla="*/ f87 1 f41"/>
                <a:gd name="f134" fmla="*/ f88 1 f42"/>
                <a:gd name="f135" fmla="*/ f89 1 f41"/>
                <a:gd name="f136" fmla="*/ f90 1 f42"/>
                <a:gd name="f137" fmla="*/ f91 1 f41"/>
                <a:gd name="f138" fmla="*/ f92 1 f42"/>
                <a:gd name="f139" fmla="*/ f93 1 f41"/>
                <a:gd name="f140" fmla="*/ f94 1 f42"/>
                <a:gd name="f141" fmla="*/ f95 1 f41"/>
                <a:gd name="f142" fmla="*/ f96 1 f42"/>
                <a:gd name="f143" fmla="*/ f97 1 f41"/>
                <a:gd name="f144" fmla="*/ f98 1 f42"/>
                <a:gd name="f145" fmla="*/ f99 1 f42"/>
                <a:gd name="f146" fmla="*/ f100 1 f42"/>
                <a:gd name="f147" fmla="*/ f101 1 f42"/>
                <a:gd name="f148" fmla="*/ f102 1 f41"/>
                <a:gd name="f149" fmla="*/ f103 1 f42"/>
                <a:gd name="f150" fmla="*/ f104 1 f41"/>
                <a:gd name="f151" fmla="*/ f105 1 f42"/>
                <a:gd name="f152" fmla="*/ f106 1 f41"/>
                <a:gd name="f153" fmla="*/ f107 1 f42"/>
                <a:gd name="f154" fmla="*/ f108 1 f41"/>
                <a:gd name="f155" fmla="*/ f109 1 f42"/>
                <a:gd name="f156" fmla="*/ f110 1 f41"/>
                <a:gd name="f157" fmla="*/ f111 1 f42"/>
                <a:gd name="f158" fmla="*/ f112 1 f42"/>
                <a:gd name="f159" fmla="*/ f113 1 f41"/>
                <a:gd name="f160" fmla="*/ f114 1 f42"/>
                <a:gd name="f161" fmla="*/ f115 1 f41"/>
                <a:gd name="f162" fmla="*/ f116 1 f41"/>
                <a:gd name="f163" fmla="*/ f117 1 f41"/>
                <a:gd name="f164" fmla="*/ f118 1 f41"/>
                <a:gd name="f165" fmla="*/ f119 1 f42"/>
                <a:gd name="f166" fmla="*/ f120 1 f41"/>
                <a:gd name="f167" fmla="*/ f121 1 f41"/>
                <a:gd name="f168" fmla="*/ f122 1 f41"/>
                <a:gd name="f169" fmla="*/ f123 1 f41"/>
                <a:gd name="f170" fmla="*/ f124 1 f41"/>
                <a:gd name="f171" fmla="*/ f125 1 f41"/>
                <a:gd name="f172" fmla="*/ f126 f36 1"/>
                <a:gd name="f173" fmla="*/ f127 f36 1"/>
                <a:gd name="f174" fmla="*/ f129 f37 1"/>
                <a:gd name="f175" fmla="*/ f128 f37 1"/>
                <a:gd name="f176" fmla="*/ f131 f36 1"/>
                <a:gd name="f177" fmla="*/ f132 f37 1"/>
                <a:gd name="f178" fmla="*/ f133 f36 1"/>
                <a:gd name="f179" fmla="*/ f134 f37 1"/>
                <a:gd name="f180" fmla="*/ f135 f36 1"/>
                <a:gd name="f181" fmla="*/ f136 f37 1"/>
                <a:gd name="f182" fmla="*/ f137 f36 1"/>
                <a:gd name="f183" fmla="*/ f138 f37 1"/>
                <a:gd name="f184" fmla="*/ f139 f36 1"/>
                <a:gd name="f185" fmla="*/ f140 f37 1"/>
                <a:gd name="f186" fmla="*/ f141 f36 1"/>
                <a:gd name="f187" fmla="*/ f142 f37 1"/>
                <a:gd name="f188" fmla="*/ f143 f36 1"/>
                <a:gd name="f189" fmla="*/ f144 f37 1"/>
                <a:gd name="f190" fmla="*/ f145 f37 1"/>
                <a:gd name="f191" fmla="*/ f146 f37 1"/>
                <a:gd name="f192" fmla="*/ f147 f37 1"/>
                <a:gd name="f193" fmla="*/ f148 f36 1"/>
                <a:gd name="f194" fmla="*/ f149 f37 1"/>
                <a:gd name="f195" fmla="*/ f150 f36 1"/>
                <a:gd name="f196" fmla="*/ f151 f37 1"/>
                <a:gd name="f197" fmla="*/ f152 f36 1"/>
                <a:gd name="f198" fmla="*/ f153 f37 1"/>
                <a:gd name="f199" fmla="*/ f154 f36 1"/>
                <a:gd name="f200" fmla="*/ f155 f37 1"/>
                <a:gd name="f201" fmla="*/ f156 f36 1"/>
                <a:gd name="f202" fmla="*/ f157 f37 1"/>
                <a:gd name="f203" fmla="*/ f158 f37 1"/>
                <a:gd name="f204" fmla="*/ f159 f36 1"/>
                <a:gd name="f205" fmla="*/ f160 f37 1"/>
                <a:gd name="f206" fmla="*/ f161 f36 1"/>
                <a:gd name="f207" fmla="*/ f162 f36 1"/>
                <a:gd name="f208" fmla="*/ f163 f36 1"/>
                <a:gd name="f209" fmla="*/ f164 f36 1"/>
                <a:gd name="f210" fmla="*/ f165 f37 1"/>
                <a:gd name="f211" fmla="*/ f166 f36 1"/>
                <a:gd name="f212" fmla="*/ f167 f36 1"/>
                <a:gd name="f213" fmla="*/ f168 f36 1"/>
                <a:gd name="f214" fmla="*/ f169 f36 1"/>
                <a:gd name="f215" fmla="*/ f170 f36 1"/>
                <a:gd name="f216" fmla="*/ f171 f36 1"/>
              </a:gdLst>
              <a:ahLst/>
              <a:cxnLst>
                <a:cxn ang="3cd4">
                  <a:pos x="hc" y="t"/>
                </a:cxn>
                <a:cxn ang="0">
                  <a:pos x="r" y="vc"/>
                </a:cxn>
                <a:cxn ang="cd4">
                  <a:pos x="hc" y="b"/>
                </a:cxn>
                <a:cxn ang="cd2">
                  <a:pos x="l" y="vc"/>
                </a:cxn>
                <a:cxn ang="f130">
                  <a:pos x="f176" y="f177"/>
                </a:cxn>
                <a:cxn ang="f130">
                  <a:pos x="f178" y="f179"/>
                </a:cxn>
                <a:cxn ang="f130">
                  <a:pos x="f180" y="f181"/>
                </a:cxn>
                <a:cxn ang="f130">
                  <a:pos x="f182" y="f183"/>
                </a:cxn>
                <a:cxn ang="f130">
                  <a:pos x="f184" y="f185"/>
                </a:cxn>
                <a:cxn ang="f130">
                  <a:pos x="f186" y="f187"/>
                </a:cxn>
                <a:cxn ang="f130">
                  <a:pos x="f188" y="f189"/>
                </a:cxn>
                <a:cxn ang="f130">
                  <a:pos x="f186" y="f190"/>
                </a:cxn>
                <a:cxn ang="f130">
                  <a:pos x="f184" y="f191"/>
                </a:cxn>
                <a:cxn ang="f130">
                  <a:pos x="f182" y="f192"/>
                </a:cxn>
                <a:cxn ang="f130">
                  <a:pos x="f193" y="f194"/>
                </a:cxn>
                <a:cxn ang="f130">
                  <a:pos x="f195" y="f196"/>
                </a:cxn>
                <a:cxn ang="f130">
                  <a:pos x="f197" y="f198"/>
                </a:cxn>
                <a:cxn ang="f130">
                  <a:pos x="f199" y="f200"/>
                </a:cxn>
                <a:cxn ang="f130">
                  <a:pos x="f201" y="f202"/>
                </a:cxn>
                <a:cxn ang="f130">
                  <a:pos x="f176" y="f203"/>
                </a:cxn>
                <a:cxn ang="f130">
                  <a:pos x="f204" y="f205"/>
                </a:cxn>
                <a:cxn ang="f130">
                  <a:pos x="f206" y="f200"/>
                </a:cxn>
                <a:cxn ang="f130">
                  <a:pos x="f207" y="f198"/>
                </a:cxn>
                <a:cxn ang="f130">
                  <a:pos x="f208" y="f196"/>
                </a:cxn>
                <a:cxn ang="f130">
                  <a:pos x="f209" y="f210"/>
                </a:cxn>
                <a:cxn ang="f130">
                  <a:pos x="f211" y="f192"/>
                </a:cxn>
                <a:cxn ang="f130">
                  <a:pos x="f212" y="f191"/>
                </a:cxn>
                <a:cxn ang="f130">
                  <a:pos x="f213" y="f190"/>
                </a:cxn>
                <a:cxn ang="f130">
                  <a:pos x="f214" y="f189"/>
                </a:cxn>
                <a:cxn ang="f130">
                  <a:pos x="f213" y="f187"/>
                </a:cxn>
                <a:cxn ang="f130">
                  <a:pos x="f212" y="f185"/>
                </a:cxn>
                <a:cxn ang="f130">
                  <a:pos x="f211" y="f183"/>
                </a:cxn>
                <a:cxn ang="f130">
                  <a:pos x="f215" y="f181"/>
                </a:cxn>
                <a:cxn ang="f130">
                  <a:pos x="f216" y="f179"/>
                </a:cxn>
              </a:cxnLst>
              <a:rect l="f172" t="f175" r="f173" b="f174"/>
              <a:pathLst>
                <a:path w="462966" h="573328">
                  <a:moveTo>
                    <a:pt x="f8" y="f5"/>
                  </a:moveTo>
                  <a:lnTo>
                    <a:pt x="f9" y="f10"/>
                  </a:lnTo>
                  <a:lnTo>
                    <a:pt x="f11" y="f12"/>
                  </a:lnTo>
                  <a:lnTo>
                    <a:pt x="f13" y="f14"/>
                  </a:lnTo>
                  <a:lnTo>
                    <a:pt x="f15" y="f16"/>
                  </a:lnTo>
                  <a:lnTo>
                    <a:pt x="f17" y="f18"/>
                  </a:lnTo>
                  <a:lnTo>
                    <a:pt x="f6" y="f8"/>
                  </a:lnTo>
                  <a:lnTo>
                    <a:pt x="f17" y="f9"/>
                  </a:lnTo>
                  <a:lnTo>
                    <a:pt x="f15" y="f11"/>
                  </a:lnTo>
                  <a:lnTo>
                    <a:pt x="f13" y="f13"/>
                  </a:lnTo>
                  <a:lnTo>
                    <a:pt x="f19" y="f20"/>
                  </a:lnTo>
                  <a:lnTo>
                    <a:pt x="f21" y="f22"/>
                  </a:lnTo>
                  <a:lnTo>
                    <a:pt x="f23" y="f24"/>
                  </a:lnTo>
                  <a:lnTo>
                    <a:pt x="f25" y="f7"/>
                  </a:lnTo>
                  <a:lnTo>
                    <a:pt x="f26" y="f27"/>
                  </a:lnTo>
                  <a:lnTo>
                    <a:pt x="f8" y="f6"/>
                  </a:lnTo>
                  <a:lnTo>
                    <a:pt x="f28" y="f29"/>
                  </a:lnTo>
                  <a:lnTo>
                    <a:pt x="f30" y="f7"/>
                  </a:lnTo>
                  <a:lnTo>
                    <a:pt x="f31" y="f24"/>
                  </a:lnTo>
                  <a:lnTo>
                    <a:pt x="f32" y="f22"/>
                  </a:lnTo>
                  <a:lnTo>
                    <a:pt x="f33" y="f34"/>
                  </a:lnTo>
                  <a:lnTo>
                    <a:pt x="f14" y="f13"/>
                  </a:lnTo>
                  <a:lnTo>
                    <a:pt x="f12" y="f11"/>
                  </a:lnTo>
                  <a:lnTo>
                    <a:pt x="f10" y="f9"/>
                  </a:lnTo>
                  <a:lnTo>
                    <a:pt x="f5" y="f8"/>
                  </a:lnTo>
                  <a:lnTo>
                    <a:pt x="f10" y="f18"/>
                  </a:lnTo>
                  <a:lnTo>
                    <a:pt x="f12" y="f16"/>
                  </a:lnTo>
                  <a:lnTo>
                    <a:pt x="f14" y="f14"/>
                  </a:lnTo>
                  <a:lnTo>
                    <a:pt x="f16" y="f12"/>
                  </a:lnTo>
                  <a:lnTo>
                    <a:pt x="f18" y="f10"/>
                  </a:lnTo>
                  <a:close/>
                </a:path>
              </a:pathLst>
            </a:custGeom>
            <a:noFill/>
            <a:ln w="12701" cap="flat">
              <a:solidFill>
                <a:srgbClr val="FFFFFF"/>
              </a:solidFill>
              <a:prstDash val="solid"/>
              <a:round/>
            </a:ln>
          </p:spPr>
          <p:txBody>
            <a:bodyPr vert="horz" wrap="square" lIns="0" tIns="0" rIns="0" bIns="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404955"/>
                </a:solidFill>
                <a:uFillTx/>
                <a:latin typeface="Arial"/>
              </a:endParaRPr>
            </a:p>
          </p:txBody>
        </p:sp>
        <p:sp>
          <p:nvSpPr>
            <p:cNvPr id="21" name="Freeform 234">
              <a:extLst>
                <a:ext uri="{FF2B5EF4-FFF2-40B4-BE49-F238E27FC236}">
                  <a16:creationId xmlns:a16="http://schemas.microsoft.com/office/drawing/2014/main" id="{3F58E61D-42F7-80FD-3CCD-59F97DF4FE7C}"/>
                </a:ext>
              </a:extLst>
            </p:cNvPr>
            <p:cNvSpPr/>
            <p:nvPr/>
          </p:nvSpPr>
          <p:spPr>
            <a:xfrm>
              <a:off x="974942" y="4214743"/>
              <a:ext cx="60862" cy="58357"/>
            </a:xfrm>
            <a:custGeom>
              <a:avLst/>
              <a:gdLst>
                <a:gd name="f0" fmla="val 10800000"/>
                <a:gd name="f1" fmla="val 5400000"/>
                <a:gd name="f2" fmla="val 180"/>
                <a:gd name="f3" fmla="val w"/>
                <a:gd name="f4" fmla="val h"/>
                <a:gd name="f5" fmla="val 0"/>
                <a:gd name="f6" fmla="val 98"/>
                <a:gd name="f7" fmla="val 64"/>
                <a:gd name="f8" fmla="val 67"/>
                <a:gd name="f9" fmla="val 33"/>
                <a:gd name="f10" fmla="val 34"/>
                <a:gd name="f11" fmla="+- 0 0 -90"/>
                <a:gd name="f12" fmla="*/ f3 1 98"/>
                <a:gd name="f13" fmla="*/ f4 1 64"/>
                <a:gd name="f14" fmla="+- f7 0 f5"/>
                <a:gd name="f15" fmla="+- f6 0 f5"/>
                <a:gd name="f16" fmla="*/ f11 f0 1"/>
                <a:gd name="f17" fmla="*/ f15 1 98"/>
                <a:gd name="f18" fmla="*/ f14 1 64"/>
                <a:gd name="f19" fmla="*/ 98 f15 1"/>
                <a:gd name="f20" fmla="*/ 0 f14 1"/>
                <a:gd name="f21" fmla="*/ 67 f15 1"/>
                <a:gd name="f22" fmla="*/ 33 f14 1"/>
                <a:gd name="f23" fmla="*/ 34 f15 1"/>
                <a:gd name="f24" fmla="*/ 64 f14 1"/>
                <a:gd name="f25" fmla="*/ 0 f15 1"/>
                <a:gd name="f26" fmla="*/ f16 1 f2"/>
                <a:gd name="f27" fmla="*/ f19 1 98"/>
                <a:gd name="f28" fmla="*/ f20 1 64"/>
                <a:gd name="f29" fmla="*/ f21 1 98"/>
                <a:gd name="f30" fmla="*/ f22 1 64"/>
                <a:gd name="f31" fmla="*/ f23 1 98"/>
                <a:gd name="f32" fmla="*/ f24 1 64"/>
                <a:gd name="f33" fmla="*/ f25 1 98"/>
                <a:gd name="f34" fmla="*/ 0 1 f17"/>
                <a:gd name="f35" fmla="*/ f6 1 f17"/>
                <a:gd name="f36" fmla="*/ 0 1 f18"/>
                <a:gd name="f37" fmla="*/ f7 1 f18"/>
                <a:gd name="f38" fmla="+- f26 0 f1"/>
                <a:gd name="f39" fmla="*/ f27 1 f17"/>
                <a:gd name="f40" fmla="*/ f28 1 f18"/>
                <a:gd name="f41" fmla="*/ f29 1 f17"/>
                <a:gd name="f42" fmla="*/ f30 1 f18"/>
                <a:gd name="f43" fmla="*/ f31 1 f17"/>
                <a:gd name="f44" fmla="*/ f32 1 f18"/>
                <a:gd name="f45" fmla="*/ f33 1 f17"/>
                <a:gd name="f46" fmla="*/ f34 f12 1"/>
                <a:gd name="f47" fmla="*/ f35 f12 1"/>
                <a:gd name="f48" fmla="*/ f37 f13 1"/>
                <a:gd name="f49" fmla="*/ f36 f13 1"/>
                <a:gd name="f50" fmla="*/ f39 f12 1"/>
                <a:gd name="f51" fmla="*/ f40 f13 1"/>
                <a:gd name="f52" fmla="*/ f41 f12 1"/>
                <a:gd name="f53" fmla="*/ f42 f13 1"/>
                <a:gd name="f54" fmla="*/ f43 f12 1"/>
                <a:gd name="f55" fmla="*/ f44 f13 1"/>
                <a:gd name="f56" fmla="*/ f45 f12 1"/>
              </a:gdLst>
              <a:ahLst/>
              <a:cxnLst>
                <a:cxn ang="3cd4">
                  <a:pos x="hc" y="t"/>
                </a:cxn>
                <a:cxn ang="0">
                  <a:pos x="r" y="vc"/>
                </a:cxn>
                <a:cxn ang="cd4">
                  <a:pos x="hc" y="b"/>
                </a:cxn>
                <a:cxn ang="cd2">
                  <a:pos x="l" y="vc"/>
                </a:cxn>
                <a:cxn ang="f38">
                  <a:pos x="f50" y="f51"/>
                </a:cxn>
                <a:cxn ang="f38">
                  <a:pos x="f52" y="f53"/>
                </a:cxn>
                <a:cxn ang="f38">
                  <a:pos x="f54" y="f55"/>
                </a:cxn>
                <a:cxn ang="f38">
                  <a:pos x="f56" y="f53"/>
                </a:cxn>
              </a:cxnLst>
              <a:rect l="f46" t="f49" r="f47" b="f48"/>
              <a:pathLst>
                <a:path w="98" h="64">
                  <a:moveTo>
                    <a:pt x="f6" y="f5"/>
                  </a:moveTo>
                  <a:lnTo>
                    <a:pt x="f8" y="f9"/>
                  </a:lnTo>
                  <a:lnTo>
                    <a:pt x="f10" y="f7"/>
                  </a:lnTo>
                  <a:lnTo>
                    <a:pt x="f5" y="f9"/>
                  </a:lnTo>
                </a:path>
              </a:pathLst>
            </a:custGeom>
            <a:noFill/>
            <a:ln w="12701" cap="flat">
              <a:solidFill>
                <a:srgbClr val="FFFFFF"/>
              </a:solidFill>
              <a:prstDash val="solid"/>
              <a:round/>
            </a:ln>
          </p:spPr>
          <p:txBody>
            <a:bodyPr vert="horz" wrap="square" lIns="0" tIns="0" rIns="0" bIns="0" anchor="t"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404955"/>
                </a:solidFill>
                <a:uFillTx/>
                <a:latin typeface="Arial"/>
              </a:endParaRPr>
            </a:p>
          </p:txBody>
        </p:sp>
      </p:grpSp>
      <p:sp>
        <p:nvSpPr>
          <p:cNvPr id="22" name="Rectangle 3">
            <a:extLst>
              <a:ext uri="{FF2B5EF4-FFF2-40B4-BE49-F238E27FC236}">
                <a16:creationId xmlns:a16="http://schemas.microsoft.com/office/drawing/2014/main" id="{F49044EA-C110-D658-67F5-BE5DABD05DD7}"/>
              </a:ext>
            </a:extLst>
          </p:cNvPr>
          <p:cNvSpPr/>
          <p:nvPr/>
        </p:nvSpPr>
        <p:spPr>
          <a:xfrm>
            <a:off x="4882594" y="1474534"/>
            <a:ext cx="3338446" cy="473476"/>
          </a:xfrm>
          <a:prstGeom prst="rect">
            <a:avLst/>
          </a:prstGeom>
          <a:solidFill>
            <a:srgbClr val="F0F0F1"/>
          </a:solidFill>
          <a:ln cap="flat">
            <a:noFill/>
            <a:prstDash val="solid"/>
          </a:ln>
        </p:spPr>
        <p:txBody>
          <a:bodyPr vert="horz" wrap="square" lIns="107999" tIns="71999" rIns="35999" bIns="71999" anchor="ctr" anchorCtr="0" compatLnSpc="1">
            <a:noAutofit/>
          </a:bodyPr>
          <a:lstStyle/>
          <a:p>
            <a:pPr marL="0" marR="0" lvl="1" indent="0" algn="l" defTabSz="685800" rtl="0" fontAlgn="auto" hangingPunct="1">
              <a:lnSpc>
                <a:spcPct val="12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0" baseline="0">
                <a:solidFill>
                  <a:srgbClr val="404955"/>
                </a:solidFill>
                <a:uFillTx/>
                <a:latin typeface="Arial"/>
                <a:ea typeface="Arial" pitchFamily="34"/>
                <a:cs typeface="Arial"/>
              </a:rPr>
              <a:t>European and world intellectual property rights</a:t>
            </a:r>
            <a:endParaRPr lang="en-GB" sz="1200" b="0" i="0" u="none" strike="noStrike" kern="1200" cap="none" spc="0" baseline="0">
              <a:solidFill>
                <a:srgbClr val="404955"/>
              </a:solidFill>
              <a:uFillTx/>
              <a:latin typeface="Arial"/>
              <a:cs typeface="Arial"/>
            </a:endParaRPr>
          </a:p>
        </p:txBody>
      </p:sp>
      <p:sp>
        <p:nvSpPr>
          <p:cNvPr id="23" name="Rectangle 3">
            <a:extLst>
              <a:ext uri="{FF2B5EF4-FFF2-40B4-BE49-F238E27FC236}">
                <a16:creationId xmlns:a16="http://schemas.microsoft.com/office/drawing/2014/main" id="{69E9A250-C090-4434-5EFF-B585EB6609DD}"/>
              </a:ext>
            </a:extLst>
          </p:cNvPr>
          <p:cNvSpPr/>
          <p:nvPr/>
        </p:nvSpPr>
        <p:spPr>
          <a:xfrm>
            <a:off x="4882594" y="2110462"/>
            <a:ext cx="3338437" cy="467706"/>
          </a:xfrm>
          <a:prstGeom prst="rect">
            <a:avLst/>
          </a:prstGeom>
          <a:solidFill>
            <a:srgbClr val="F0F0F1"/>
          </a:solidFill>
          <a:ln cap="flat">
            <a:noFill/>
            <a:prstDash val="solid"/>
          </a:ln>
        </p:spPr>
        <p:txBody>
          <a:bodyPr vert="horz" wrap="square" lIns="107999" tIns="71999" rIns="35999" bIns="71999" anchor="ctr" anchorCtr="0" compatLnSpc="1">
            <a:noAutofit/>
          </a:bodyPr>
          <a:lstStyle/>
          <a:p>
            <a:pPr marL="0" marR="0" lvl="1" indent="0" algn="l" defTabSz="685800" rtl="0" fontAlgn="auto" hangingPunct="1">
              <a:lnSpc>
                <a:spcPct val="12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0" baseline="0">
                <a:solidFill>
                  <a:srgbClr val="404955"/>
                </a:solidFill>
                <a:uFillTx/>
                <a:latin typeface="Arial"/>
                <a:ea typeface="Arial" pitchFamily="34"/>
                <a:cs typeface="Arial"/>
              </a:rPr>
              <a:t>Filing, search, examination, grant</a:t>
            </a:r>
            <a:endParaRPr lang="en-GB" sz="1200" b="0" i="0" u="none" strike="noStrike" kern="1200" cap="none" spc="0" baseline="0">
              <a:solidFill>
                <a:srgbClr val="404955"/>
              </a:solidFill>
              <a:uFillTx/>
              <a:latin typeface="Arial"/>
              <a:cs typeface="Arial"/>
            </a:endParaRPr>
          </a:p>
        </p:txBody>
      </p:sp>
      <p:sp>
        <p:nvSpPr>
          <p:cNvPr id="24" name="Rectangle 3">
            <a:extLst>
              <a:ext uri="{FF2B5EF4-FFF2-40B4-BE49-F238E27FC236}">
                <a16:creationId xmlns:a16="http://schemas.microsoft.com/office/drawing/2014/main" id="{092EF59F-050F-B7DB-D374-204F3233BAD0}"/>
              </a:ext>
            </a:extLst>
          </p:cNvPr>
          <p:cNvSpPr/>
          <p:nvPr/>
        </p:nvSpPr>
        <p:spPr>
          <a:xfrm>
            <a:off x="4882594" y="2724902"/>
            <a:ext cx="3338437" cy="463536"/>
          </a:xfrm>
          <a:prstGeom prst="rect">
            <a:avLst/>
          </a:prstGeom>
          <a:solidFill>
            <a:srgbClr val="F0F0F1"/>
          </a:solidFill>
          <a:ln cap="flat">
            <a:noFill/>
            <a:prstDash val="solid"/>
          </a:ln>
        </p:spPr>
        <p:txBody>
          <a:bodyPr vert="horz" wrap="square" lIns="107999" tIns="71999" rIns="35999" bIns="71999" anchor="ctr" anchorCtr="0" compatLnSpc="1">
            <a:noAutofit/>
          </a:bodyPr>
          <a:lstStyle/>
          <a:p>
            <a:pPr marL="0" marR="0" lvl="1" indent="0" algn="l" defTabSz="685800" rtl="0" fontAlgn="auto" hangingPunct="1">
              <a:lnSpc>
                <a:spcPct val="12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0" baseline="0">
                <a:solidFill>
                  <a:srgbClr val="404955"/>
                </a:solidFill>
                <a:uFillTx/>
                <a:latin typeface="Arial"/>
              </a:rPr>
              <a:t>Appeal, opposition, Uni</a:t>
            </a:r>
            <a:r>
              <a:rPr lang="en-GB" sz="1200" b="0" i="0" u="none" strike="noStrike" kern="0" cap="none" spc="0" baseline="0">
                <a:solidFill>
                  <a:srgbClr val="404955"/>
                </a:solidFill>
                <a:uFillTx/>
                <a:latin typeface="Arial"/>
              </a:rPr>
              <a:t>tary Patent</a:t>
            </a:r>
            <a:r>
              <a:rPr lang="en-GB" sz="1200" b="0" i="0" u="none" strike="noStrike" kern="1200" cap="none" spc="0" baseline="0">
                <a:solidFill>
                  <a:srgbClr val="404955"/>
                </a:solidFill>
                <a:uFillTx/>
                <a:latin typeface="Arial"/>
              </a:rPr>
              <a:t> and national/regional validation </a:t>
            </a:r>
            <a:endParaRPr lang="en-GB" sz="1200" b="0" i="0" u="none" strike="noStrike" kern="1200" cap="none" spc="0" baseline="0">
              <a:solidFill>
                <a:srgbClr val="404955"/>
              </a:solidFill>
              <a:uFillTx/>
              <a:latin typeface="Arial"/>
              <a:cs typeface="Arial"/>
            </a:endParaRPr>
          </a:p>
        </p:txBody>
      </p:sp>
      <p:sp>
        <p:nvSpPr>
          <p:cNvPr id="25" name="Rectangle 3">
            <a:extLst>
              <a:ext uri="{FF2B5EF4-FFF2-40B4-BE49-F238E27FC236}">
                <a16:creationId xmlns:a16="http://schemas.microsoft.com/office/drawing/2014/main" id="{3EECB70A-7A0D-D51B-4EF5-F5AC88626F17}"/>
              </a:ext>
            </a:extLst>
          </p:cNvPr>
          <p:cNvSpPr/>
          <p:nvPr/>
        </p:nvSpPr>
        <p:spPr>
          <a:xfrm>
            <a:off x="4882594" y="3322728"/>
            <a:ext cx="3338437" cy="463536"/>
          </a:xfrm>
          <a:prstGeom prst="rect">
            <a:avLst/>
          </a:prstGeom>
          <a:solidFill>
            <a:srgbClr val="F0F0F1"/>
          </a:solidFill>
          <a:ln cap="flat">
            <a:noFill/>
            <a:prstDash val="solid"/>
          </a:ln>
        </p:spPr>
        <p:txBody>
          <a:bodyPr vert="horz" wrap="square" lIns="107999" tIns="71999" rIns="35999" bIns="71999" anchor="ctr" anchorCtr="0" compatLnSpc="1">
            <a:noAutofit/>
          </a:bodyPr>
          <a:lstStyle/>
          <a:p>
            <a:pPr marL="0" marR="0" lvl="1" indent="0" algn="l" defTabSz="685800" rtl="0" fontAlgn="auto" hangingPunct="1">
              <a:lnSpc>
                <a:spcPct val="120000"/>
              </a:lnSpc>
              <a:spcBef>
                <a:spcPts val="0"/>
              </a:spcBef>
              <a:spcAft>
                <a:spcPts val="0"/>
              </a:spcAft>
              <a:buNone/>
              <a:tabLst/>
              <a:defRPr sz="1800" b="0" i="0" u="none" strike="noStrike" kern="0" cap="none" spc="0" baseline="0">
                <a:solidFill>
                  <a:srgbClr val="000000"/>
                </a:solidFill>
                <a:uFillTx/>
              </a:defRPr>
            </a:pPr>
            <a:r>
              <a:rPr lang="en-GB" sz="1200" b="0" i="0" u="none" strike="noStrike" kern="1200" cap="none" spc="0" baseline="0">
                <a:solidFill>
                  <a:srgbClr val="404955"/>
                </a:solidFill>
                <a:uFillTx/>
                <a:latin typeface="Arial"/>
              </a:rPr>
              <a:t>PCT / World Intellectual Property Office route</a:t>
            </a:r>
            <a:endParaRPr lang="en-GB" sz="1200" b="1" i="0" u="none" strike="noStrike" kern="1200" cap="none" spc="0" baseline="0">
              <a:solidFill>
                <a:srgbClr val="404955"/>
              </a:solidFill>
              <a:uFillTx/>
              <a:latin typeface="Arial"/>
              <a:cs typeface="Arial"/>
            </a:endParaRPr>
          </a:p>
        </p:txBody>
      </p:sp>
      <p:sp>
        <p:nvSpPr>
          <p:cNvPr id="26" name="Rechteck 7">
            <a:extLst>
              <a:ext uri="{FF2B5EF4-FFF2-40B4-BE49-F238E27FC236}">
                <a16:creationId xmlns:a16="http://schemas.microsoft.com/office/drawing/2014/main" id="{7D578417-00EB-3C91-168E-95DAE58E640C}"/>
              </a:ext>
            </a:extLst>
          </p:cNvPr>
          <p:cNvSpPr/>
          <p:nvPr/>
        </p:nvSpPr>
        <p:spPr>
          <a:xfrm>
            <a:off x="686705" y="4092150"/>
            <a:ext cx="7534335" cy="442039"/>
          </a:xfrm>
          <a:prstGeom prst="rect">
            <a:avLst/>
          </a:prstGeom>
          <a:solidFill>
            <a:srgbClr val="D93317"/>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1" i="0" u="none" strike="noStrike" kern="1200" cap="none" spc="0" baseline="0">
                <a:solidFill>
                  <a:srgbClr val="FFFFFF"/>
                </a:solidFill>
                <a:uFillTx/>
                <a:latin typeface="Arial"/>
              </a:rPr>
              <a:t>Passing all modules = EPAC Certificate and entry on list of successful candidates</a:t>
            </a:r>
          </a:p>
        </p:txBody>
      </p:sp>
      <p:sp>
        <p:nvSpPr>
          <p:cNvPr id="27" name="Rectangle 3">
            <a:extLst>
              <a:ext uri="{FF2B5EF4-FFF2-40B4-BE49-F238E27FC236}">
                <a16:creationId xmlns:a16="http://schemas.microsoft.com/office/drawing/2014/main" id="{32AD448A-8E08-7B86-80B3-7148C131DC3B}"/>
              </a:ext>
            </a:extLst>
          </p:cNvPr>
          <p:cNvSpPr/>
          <p:nvPr/>
        </p:nvSpPr>
        <p:spPr>
          <a:xfrm>
            <a:off x="684035" y="1478228"/>
            <a:ext cx="994647" cy="467057"/>
          </a:xfrm>
          <a:prstGeom prst="rect">
            <a:avLst/>
          </a:prstGeom>
          <a:solidFill>
            <a:srgbClr val="F0F0F1"/>
          </a:solidFill>
          <a:ln cap="flat">
            <a:noFill/>
            <a:prstDash val="solid"/>
          </a:ln>
        </p:spPr>
        <p:txBody>
          <a:bodyPr vert="horz" wrap="square" lIns="107999" tIns="71999" rIns="35999" bIns="71999" anchor="ctr" anchorCtr="0" compatLnSpc="1">
            <a:noAutofit/>
          </a:bodyPr>
          <a:lstStyle/>
          <a:p>
            <a:pPr marL="0" marR="0" lvl="1" indent="0" algn="l" defTabSz="685800" rtl="0" fontAlgn="auto" hangingPunct="1">
              <a:lnSpc>
                <a:spcPct val="120000"/>
              </a:lnSpc>
              <a:spcBef>
                <a:spcPts val="0"/>
              </a:spcBef>
              <a:spcAft>
                <a:spcPts val="0"/>
              </a:spcAft>
              <a:buNone/>
              <a:tabLst/>
              <a:defRPr sz="1800" b="0" i="0" u="none" strike="noStrike" kern="0" cap="none" spc="0" baseline="0">
                <a:solidFill>
                  <a:srgbClr val="000000"/>
                </a:solidFill>
                <a:uFillTx/>
              </a:defRPr>
            </a:pPr>
            <a:r>
              <a:rPr lang="en-GB" sz="1400" b="0" i="0" u="none" strike="noStrike" kern="1200" cap="none" spc="0" baseline="0">
                <a:solidFill>
                  <a:srgbClr val="404955"/>
                </a:solidFill>
                <a:uFillTx/>
                <a:latin typeface="Arial"/>
                <a:ea typeface="Arial" pitchFamily="34"/>
                <a:cs typeface="Arial"/>
              </a:rPr>
              <a:t>Module 1</a:t>
            </a:r>
            <a:endParaRPr lang="en-GB" sz="1400" b="0" i="0" u="none" strike="noStrike" kern="1200" cap="none" spc="0" baseline="0">
              <a:solidFill>
                <a:srgbClr val="404955"/>
              </a:solidFill>
              <a:uFillTx/>
              <a:latin typeface="Arial"/>
              <a:cs typeface="Arial"/>
            </a:endParaRPr>
          </a:p>
        </p:txBody>
      </p:sp>
      <p:sp>
        <p:nvSpPr>
          <p:cNvPr id="28" name="Rectangle 3">
            <a:extLst>
              <a:ext uri="{FF2B5EF4-FFF2-40B4-BE49-F238E27FC236}">
                <a16:creationId xmlns:a16="http://schemas.microsoft.com/office/drawing/2014/main" id="{D2B8A101-6147-7CC6-CD7F-288CE1579095}"/>
              </a:ext>
            </a:extLst>
          </p:cNvPr>
          <p:cNvSpPr/>
          <p:nvPr/>
        </p:nvSpPr>
        <p:spPr>
          <a:xfrm>
            <a:off x="684035" y="2101099"/>
            <a:ext cx="994647" cy="467057"/>
          </a:xfrm>
          <a:prstGeom prst="rect">
            <a:avLst/>
          </a:prstGeom>
          <a:solidFill>
            <a:srgbClr val="F0F0F1"/>
          </a:solidFill>
          <a:ln cap="flat">
            <a:noFill/>
            <a:prstDash val="solid"/>
          </a:ln>
        </p:spPr>
        <p:txBody>
          <a:bodyPr vert="horz" wrap="square" lIns="107999" tIns="71999" rIns="35999" bIns="71999" anchor="ctr" anchorCtr="0" compatLnSpc="1">
            <a:noAutofit/>
          </a:bodyPr>
          <a:lstStyle/>
          <a:p>
            <a:pPr marL="0" marR="0" lvl="1" indent="0" algn="l" defTabSz="685800" rtl="0" fontAlgn="auto" hangingPunct="1">
              <a:lnSpc>
                <a:spcPct val="120000"/>
              </a:lnSpc>
              <a:spcBef>
                <a:spcPts val="0"/>
              </a:spcBef>
              <a:spcAft>
                <a:spcPts val="0"/>
              </a:spcAft>
              <a:buNone/>
              <a:tabLst/>
              <a:defRPr sz="1800" b="0" i="0" u="none" strike="noStrike" kern="0" cap="none" spc="0" baseline="0">
                <a:solidFill>
                  <a:srgbClr val="000000"/>
                </a:solidFill>
                <a:uFillTx/>
              </a:defRPr>
            </a:pPr>
            <a:r>
              <a:rPr lang="en-GB" sz="1400" b="0" i="0" u="none" strike="noStrike" kern="1200" cap="none" spc="0" baseline="0">
                <a:solidFill>
                  <a:srgbClr val="404955"/>
                </a:solidFill>
                <a:uFillTx/>
                <a:latin typeface="Arial"/>
                <a:ea typeface="Arial" pitchFamily="34"/>
                <a:cs typeface="Arial"/>
              </a:rPr>
              <a:t>Module 2</a:t>
            </a:r>
            <a:endParaRPr lang="en-GB" sz="1400" b="0" i="0" u="none" strike="noStrike" kern="1200" cap="none" spc="0" baseline="0">
              <a:solidFill>
                <a:srgbClr val="404955"/>
              </a:solidFill>
              <a:uFillTx/>
              <a:latin typeface="Arial"/>
              <a:cs typeface="Arial"/>
            </a:endParaRPr>
          </a:p>
        </p:txBody>
      </p:sp>
      <p:sp>
        <p:nvSpPr>
          <p:cNvPr id="29" name="Rectangle 3">
            <a:extLst>
              <a:ext uri="{FF2B5EF4-FFF2-40B4-BE49-F238E27FC236}">
                <a16:creationId xmlns:a16="http://schemas.microsoft.com/office/drawing/2014/main" id="{1A4D0F7C-AF3D-AFC8-7B67-EFCC17C50700}"/>
              </a:ext>
            </a:extLst>
          </p:cNvPr>
          <p:cNvSpPr/>
          <p:nvPr/>
        </p:nvSpPr>
        <p:spPr>
          <a:xfrm>
            <a:off x="684035" y="2723970"/>
            <a:ext cx="994647" cy="467057"/>
          </a:xfrm>
          <a:prstGeom prst="rect">
            <a:avLst/>
          </a:prstGeom>
          <a:solidFill>
            <a:srgbClr val="F0F0F1"/>
          </a:solidFill>
          <a:ln cap="flat">
            <a:noFill/>
            <a:prstDash val="solid"/>
          </a:ln>
        </p:spPr>
        <p:txBody>
          <a:bodyPr vert="horz" wrap="square" lIns="107999" tIns="71999" rIns="35999" bIns="71999" anchor="ctr" anchorCtr="0" compatLnSpc="1">
            <a:noAutofit/>
          </a:bodyPr>
          <a:lstStyle/>
          <a:p>
            <a:pPr marL="0" marR="0" lvl="1" indent="0" algn="l" defTabSz="685800" rtl="0" fontAlgn="auto" hangingPunct="1">
              <a:lnSpc>
                <a:spcPct val="120000"/>
              </a:lnSpc>
              <a:spcBef>
                <a:spcPts val="0"/>
              </a:spcBef>
              <a:spcAft>
                <a:spcPts val="0"/>
              </a:spcAft>
              <a:buNone/>
              <a:tabLst/>
              <a:defRPr sz="1800" b="0" i="0" u="none" strike="noStrike" kern="0" cap="none" spc="0" baseline="0">
                <a:solidFill>
                  <a:srgbClr val="000000"/>
                </a:solidFill>
                <a:uFillTx/>
              </a:defRPr>
            </a:pPr>
            <a:r>
              <a:rPr lang="en-GB" sz="1400" b="0" i="0" u="none" strike="noStrike" kern="1200" cap="none" spc="0" baseline="0">
                <a:solidFill>
                  <a:srgbClr val="404955"/>
                </a:solidFill>
                <a:uFillTx/>
                <a:latin typeface="Arial"/>
                <a:ea typeface="Arial" pitchFamily="34"/>
                <a:cs typeface="Arial"/>
              </a:rPr>
              <a:t>Module 3</a:t>
            </a:r>
            <a:endParaRPr lang="en-GB" sz="1400" b="0" i="0" u="none" strike="noStrike" kern="1200" cap="none" spc="0" baseline="0">
              <a:solidFill>
                <a:srgbClr val="404955"/>
              </a:solidFill>
              <a:uFillTx/>
              <a:latin typeface="Arial"/>
              <a:cs typeface="Arial"/>
            </a:endParaRPr>
          </a:p>
        </p:txBody>
      </p:sp>
      <p:sp>
        <p:nvSpPr>
          <p:cNvPr id="30" name="Rectangle 3">
            <a:extLst>
              <a:ext uri="{FF2B5EF4-FFF2-40B4-BE49-F238E27FC236}">
                <a16:creationId xmlns:a16="http://schemas.microsoft.com/office/drawing/2014/main" id="{F8E024E5-CEEA-E061-1DF4-F7884992A870}"/>
              </a:ext>
            </a:extLst>
          </p:cNvPr>
          <p:cNvSpPr/>
          <p:nvPr/>
        </p:nvSpPr>
        <p:spPr>
          <a:xfrm>
            <a:off x="684035" y="3321155"/>
            <a:ext cx="994647" cy="467057"/>
          </a:xfrm>
          <a:prstGeom prst="rect">
            <a:avLst/>
          </a:prstGeom>
          <a:solidFill>
            <a:srgbClr val="F0F0F1"/>
          </a:solidFill>
          <a:ln cap="flat">
            <a:noFill/>
            <a:prstDash val="solid"/>
          </a:ln>
        </p:spPr>
        <p:txBody>
          <a:bodyPr vert="horz" wrap="square" lIns="107999" tIns="71999" rIns="35999" bIns="71999" anchor="ctr" anchorCtr="0" compatLnSpc="1">
            <a:noAutofit/>
          </a:bodyPr>
          <a:lstStyle/>
          <a:p>
            <a:pPr marL="0" marR="0" lvl="1" indent="0" algn="l" defTabSz="685800" rtl="0" fontAlgn="auto" hangingPunct="1">
              <a:lnSpc>
                <a:spcPct val="120000"/>
              </a:lnSpc>
              <a:spcBef>
                <a:spcPts val="0"/>
              </a:spcBef>
              <a:spcAft>
                <a:spcPts val="0"/>
              </a:spcAft>
              <a:buNone/>
              <a:tabLst/>
              <a:defRPr sz="1800" b="0" i="0" u="none" strike="noStrike" kern="0" cap="none" spc="0" baseline="0">
                <a:solidFill>
                  <a:srgbClr val="000000"/>
                </a:solidFill>
                <a:uFillTx/>
              </a:defRPr>
            </a:pPr>
            <a:r>
              <a:rPr lang="en-GB" sz="1400" b="0" i="0" u="none" strike="noStrike" kern="1200" cap="none" spc="0" baseline="0">
                <a:solidFill>
                  <a:srgbClr val="404955"/>
                </a:solidFill>
                <a:uFillTx/>
                <a:latin typeface="Arial"/>
                <a:ea typeface="Arial" pitchFamily="34"/>
                <a:cs typeface="Arial"/>
              </a:rPr>
              <a:t>Module 4</a:t>
            </a:r>
            <a:endParaRPr lang="en-GB" sz="1400" b="0" i="0" u="none" strike="noStrike" kern="1200" cap="none" spc="0" baseline="0">
              <a:solidFill>
                <a:srgbClr val="404955"/>
              </a:solidFill>
              <a:uFillTx/>
              <a:latin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1234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DD979-ECFF-026D-CB8A-DCE23614509E}"/>
              </a:ext>
            </a:extLst>
          </p:cNvPr>
          <p:cNvSpPr txBox="1">
            <a:spLocks noGrp="1"/>
          </p:cNvSpPr>
          <p:nvPr>
            <p:ph type="title"/>
          </p:nvPr>
        </p:nvSpPr>
        <p:spPr>
          <a:xfrm>
            <a:off x="686705" y="804214"/>
            <a:ext cx="8114403" cy="553998"/>
          </a:xfrm>
          <a:prstGeom prst="rect">
            <a:avLst/>
          </a:prstGeom>
          <a:noFill/>
          <a:ln>
            <a:noFill/>
          </a:ln>
        </p:spPr>
        <p:txBody>
          <a:bodyPr vert="horz" wrap="square" lIns="0" tIns="0" rIns="0" bIns="0" anchor="b" anchorCtr="0" compatLnSpc="1">
            <a:noAutofit/>
          </a:bodyPr>
          <a:lstStyle/>
          <a:p>
            <a:pPr lvl="0"/>
            <a:r>
              <a:rPr lang="en-GB"/>
              <a:t>How it works: register and enrol</a:t>
            </a:r>
            <a:endParaRPr lang="en-GB">
              <a:cs typeface="Arial"/>
            </a:endParaRPr>
          </a:p>
        </p:txBody>
      </p:sp>
      <p:sp>
        <p:nvSpPr>
          <p:cNvPr id="3" name="Footer Placeholder 2">
            <a:extLst>
              <a:ext uri="{FF2B5EF4-FFF2-40B4-BE49-F238E27FC236}">
                <a16:creationId xmlns:a16="http://schemas.microsoft.com/office/drawing/2014/main" id="{780C8600-647A-ADF3-55E1-6D23D1E73ADB}"/>
              </a:ext>
            </a:extLst>
          </p:cNvPr>
          <p:cNvSpPr txBox="1"/>
          <p:nvPr/>
        </p:nvSpPr>
        <p:spPr>
          <a:xfrm>
            <a:off x="3401101" y="481660"/>
            <a:ext cx="5399998" cy="167673"/>
          </a:xfrm>
          <a:prstGeom prst="rect">
            <a:avLst/>
          </a:prstGeom>
          <a:noFill/>
          <a:ln cap="flat">
            <a:noFill/>
          </a:ln>
        </p:spPr>
        <p:txBody>
          <a:bodyPr vert="horz" wrap="none" lIns="0" tIns="0" rIns="0" bIns="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1" i="0" u="none" strike="noStrike" kern="1200" cap="all" spc="0" baseline="0">
                <a:solidFill>
                  <a:srgbClr val="404955"/>
                </a:solidFill>
                <a:uFillTx/>
                <a:latin typeface="Arial"/>
              </a:rPr>
              <a:t>EPAC</a:t>
            </a:r>
            <a:endParaRPr lang="de-DE" sz="1000" b="1" i="0" u="none" strike="noStrike" kern="1200" cap="all" spc="0" baseline="0">
              <a:solidFill>
                <a:srgbClr val="404955"/>
              </a:solidFill>
              <a:uFillTx/>
              <a:latin typeface="Arial"/>
            </a:endParaRPr>
          </a:p>
        </p:txBody>
      </p:sp>
      <p:sp>
        <p:nvSpPr>
          <p:cNvPr id="4" name="Slide Number Placeholder 3">
            <a:extLst>
              <a:ext uri="{FF2B5EF4-FFF2-40B4-BE49-F238E27FC236}">
                <a16:creationId xmlns:a16="http://schemas.microsoft.com/office/drawing/2014/main" id="{9C1CC75E-F448-B6C5-D4AC-1E3D5DF647BB}"/>
              </a:ext>
            </a:extLst>
          </p:cNvPr>
          <p:cNvSpPr txBox="1"/>
          <p:nvPr/>
        </p:nvSpPr>
        <p:spPr>
          <a:xfrm>
            <a:off x="8261101" y="4640515"/>
            <a:ext cx="539998" cy="123114"/>
          </a:xfrm>
          <a:prstGeom prst="rect">
            <a:avLst/>
          </a:prstGeom>
          <a:noFill/>
          <a:ln cap="flat">
            <a:noFill/>
          </a:ln>
        </p:spPr>
        <p:txBody>
          <a:bodyPr vert="horz" wrap="squar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FEC5226-8B38-4AB0-A336-0FBC0F4D11F9}" type="slidenum">
              <a:rPr/>
              <a:t>10</a:t>
            </a:fld>
            <a:endParaRPr lang="de-DE" sz="800" b="0" i="0" u="none" strike="noStrike" kern="1200" cap="none" spc="0" baseline="0">
              <a:solidFill>
                <a:srgbClr val="404955"/>
              </a:solidFill>
              <a:uFillTx/>
              <a:latin typeface="Arial"/>
            </a:endParaRPr>
          </a:p>
        </p:txBody>
      </p:sp>
      <p:sp>
        <p:nvSpPr>
          <p:cNvPr id="5" name="TextBox 4">
            <a:extLst>
              <a:ext uri="{FF2B5EF4-FFF2-40B4-BE49-F238E27FC236}">
                <a16:creationId xmlns:a16="http://schemas.microsoft.com/office/drawing/2014/main" id="{351768FB-D9EB-9353-4B81-9D6D89238D15}"/>
              </a:ext>
            </a:extLst>
          </p:cNvPr>
          <p:cNvSpPr txBox="1"/>
          <p:nvPr/>
        </p:nvSpPr>
        <p:spPr>
          <a:xfrm>
            <a:off x="686705" y="1578464"/>
            <a:ext cx="7486083" cy="1862048"/>
          </a:xfrm>
          <a:prstGeom prst="rect">
            <a:avLst/>
          </a:prstGeom>
          <a:noFill/>
          <a:ln cap="flat">
            <a:noFill/>
          </a:ln>
        </p:spPr>
        <p:txBody>
          <a:bodyPr vert="horz" wrap="square" lIns="0" tIns="0" rIns="0" bIns="0" anchor="t" anchorCtr="0" compatLnSpc="1">
            <a:spAutoFit/>
          </a:bodyPr>
          <a:lstStyle/>
          <a:p>
            <a:pPr marL="465455" indent="-285750" defTabSz="457200">
              <a:spcBef>
                <a:spcPts val="600"/>
              </a:spcBef>
              <a:buClr>
                <a:srgbClr val="D93317"/>
              </a:buClr>
              <a:buSzPct val="100000"/>
              <a:buFont typeface="Wingdings" pitchFamily="2"/>
              <a:buChar char="§"/>
              <a:defRPr sz="1800" b="0" i="0" u="none" strike="noStrike" kern="0" cap="none" spc="0" baseline="0">
                <a:solidFill>
                  <a:srgbClr val="000000"/>
                </a:solidFill>
                <a:uFillTx/>
              </a:defRPr>
            </a:pPr>
            <a:r>
              <a:rPr lang="en-US" sz="1600" b="0" i="0" u="none" strike="noStrike" kern="1200" cap="none" spc="0" baseline="0" dirty="0">
                <a:solidFill>
                  <a:srgbClr val="404955"/>
                </a:solidFill>
                <a:uFillTx/>
                <a:latin typeface="Arial"/>
                <a:cs typeface="Arial"/>
              </a:rPr>
              <a:t>Registration (free)</a:t>
            </a:r>
            <a:r>
              <a:rPr lang="en-US" sz="1600" dirty="0">
                <a:solidFill>
                  <a:srgbClr val="404955"/>
                </a:solidFill>
                <a:latin typeface="Arial"/>
                <a:cs typeface="Arial"/>
              </a:rPr>
              <a:t> including ID verification</a:t>
            </a:r>
            <a:endParaRPr lang="en-US" dirty="0"/>
          </a:p>
          <a:p>
            <a:pPr marL="465455" marR="0" lvl="0" indent="-285750" algn="l" defTabSz="457200" rtl="0" fontAlgn="auto" hangingPunct="1">
              <a:lnSpc>
                <a:spcPct val="100000"/>
              </a:lnSpc>
              <a:spcBef>
                <a:spcPts val="600"/>
              </a:spcBef>
              <a:spcAft>
                <a:spcPts val="0"/>
              </a:spcAft>
              <a:buClr>
                <a:srgbClr val="D93317"/>
              </a:buClr>
              <a:buSzPct val="1000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404955"/>
                </a:solidFill>
                <a:uFillTx/>
                <a:latin typeface="Arial"/>
                <a:cs typeface="Arial"/>
              </a:rPr>
              <a:t>Enrol</a:t>
            </a:r>
            <a:r>
              <a:rPr lang="en-US" sz="1600" b="0" i="0" u="none" strike="noStrike" kern="0" cap="none" spc="0" baseline="0" dirty="0">
                <a:solidFill>
                  <a:srgbClr val="404955"/>
                </a:solidFill>
                <a:uFillTx/>
                <a:latin typeface="Arial"/>
                <a:cs typeface="Arial"/>
              </a:rPr>
              <a:t>ment</a:t>
            </a:r>
            <a:r>
              <a:rPr lang="en-US" sz="1600" b="0" i="0" u="none" strike="noStrike" kern="1200" cap="none" spc="0" baseline="0" dirty="0">
                <a:solidFill>
                  <a:srgbClr val="404955"/>
                </a:solidFill>
                <a:uFillTx/>
                <a:latin typeface="Arial"/>
                <a:cs typeface="Arial"/>
              </a:rPr>
              <a:t> (EUR 50 </a:t>
            </a:r>
            <a:r>
              <a:rPr lang="en-US" sz="1600" dirty="0">
                <a:solidFill>
                  <a:srgbClr val="404955"/>
                </a:solidFill>
                <a:latin typeface="Arial"/>
                <a:cs typeface="Arial"/>
              </a:rPr>
              <a:t>per </a:t>
            </a:r>
            <a:r>
              <a:rPr lang="en-US" sz="1600" b="0" i="0" u="none" strike="noStrike" kern="1200" cap="none" spc="0" baseline="0" dirty="0">
                <a:solidFill>
                  <a:srgbClr val="404955"/>
                </a:solidFill>
                <a:uFillTx/>
                <a:latin typeface="Arial"/>
                <a:cs typeface="Arial"/>
              </a:rPr>
              <a:t>module)</a:t>
            </a:r>
            <a:endParaRPr lang="en-GB" sz="1600" b="0" i="0" u="none" strike="noStrike" kern="1200" cap="none" spc="0" baseline="0" dirty="0">
              <a:solidFill>
                <a:srgbClr val="404955"/>
              </a:solidFill>
              <a:uFillTx/>
              <a:latin typeface="Arial"/>
              <a:cs typeface="Arial"/>
            </a:endParaRPr>
          </a:p>
          <a:p>
            <a:pPr marL="465455" indent="-285750" defTabSz="457200">
              <a:spcBef>
                <a:spcPts val="600"/>
              </a:spcBef>
              <a:buClr>
                <a:srgbClr val="D93317"/>
              </a:buClr>
              <a:buSzPct val="100000"/>
              <a:buFont typeface="Wingdings" pitchFamily="2"/>
              <a:buChar char="§"/>
              <a:defRPr sz="1800" b="0" i="0" u="none" strike="noStrike" kern="0" cap="none" spc="0" baseline="0">
                <a:solidFill>
                  <a:srgbClr val="000000"/>
                </a:solidFill>
                <a:uFillTx/>
              </a:defRPr>
            </a:pPr>
            <a:r>
              <a:rPr lang="en-US" sz="1600" b="0" i="0" u="none" strike="noStrike" kern="1200" cap="none" spc="0" baseline="0" dirty="0">
                <a:solidFill>
                  <a:srgbClr val="404955"/>
                </a:solidFill>
                <a:uFillTx/>
                <a:latin typeface="Arial"/>
                <a:cs typeface="Arial"/>
              </a:rPr>
              <a:t>Download and practice</a:t>
            </a:r>
            <a:r>
              <a:rPr lang="en-US" sz="1600" dirty="0">
                <a:solidFill>
                  <a:srgbClr val="404955"/>
                </a:solidFill>
                <a:latin typeface="Arial"/>
                <a:cs typeface="Arial"/>
              </a:rPr>
              <a:t> in the</a:t>
            </a:r>
            <a:r>
              <a:rPr lang="en-US" sz="1600" b="0" i="0" u="none" strike="noStrike" kern="1200" cap="none" spc="0" baseline="0" dirty="0">
                <a:solidFill>
                  <a:srgbClr val="404955"/>
                </a:solidFill>
                <a:uFillTx/>
                <a:latin typeface="Arial"/>
                <a:cs typeface="Arial"/>
              </a:rPr>
              <a:t> online exam software “</a:t>
            </a:r>
            <a:r>
              <a:rPr lang="en-US" sz="1600" dirty="0" err="1">
                <a:solidFill>
                  <a:srgbClr val="404955"/>
                </a:solidFill>
                <a:latin typeface="Arial"/>
                <a:cs typeface="Arial"/>
              </a:rPr>
              <a:t>WISEflow</a:t>
            </a:r>
            <a:r>
              <a:rPr lang="en-US" sz="1600" b="0" i="0" u="none" strike="noStrike" kern="1200" cap="none" spc="0" baseline="0" dirty="0">
                <a:solidFill>
                  <a:srgbClr val="404955"/>
                </a:solidFill>
                <a:uFillTx/>
                <a:latin typeface="Arial"/>
                <a:cs typeface="Arial"/>
              </a:rPr>
              <a:t>”</a:t>
            </a:r>
            <a:endParaRPr lang="en-GB" sz="1600" b="0" i="0" u="none" strike="noStrike" kern="1200" cap="none" spc="0" baseline="0" dirty="0">
              <a:solidFill>
                <a:srgbClr val="404955"/>
              </a:solidFill>
              <a:uFillTx/>
              <a:latin typeface="Arial"/>
              <a:cs typeface="Arial"/>
            </a:endParaRPr>
          </a:p>
          <a:p>
            <a:pPr marL="465455" indent="-285750" defTabSz="457200">
              <a:spcBef>
                <a:spcPts val="600"/>
              </a:spcBef>
              <a:buClr>
                <a:srgbClr val="D93317"/>
              </a:buClr>
              <a:buSzPct val="100000"/>
              <a:buFont typeface="Wingdings" pitchFamily="2"/>
              <a:buChar char="§"/>
              <a:defRPr sz="1800" b="0" i="0" u="none" strike="noStrike" kern="0" cap="none" spc="0" baseline="0">
                <a:solidFill>
                  <a:srgbClr val="000000"/>
                </a:solidFill>
                <a:uFillTx/>
              </a:defRPr>
            </a:pPr>
            <a:r>
              <a:rPr lang="en-US" sz="1600" dirty="0">
                <a:solidFill>
                  <a:srgbClr val="404955"/>
                </a:solidFill>
                <a:latin typeface="Arial"/>
                <a:cs typeface="Arial"/>
              </a:rPr>
              <a:t>Practical tests before the exams</a:t>
            </a:r>
          </a:p>
          <a:p>
            <a:pPr marL="465455" indent="-285750" defTabSz="457200">
              <a:spcBef>
                <a:spcPts val="600"/>
              </a:spcBef>
              <a:buClr>
                <a:srgbClr val="D93317"/>
              </a:buClr>
              <a:buSzPct val="100000"/>
              <a:buFont typeface="Wingdings" pitchFamily="2"/>
              <a:buChar char="§"/>
              <a:defRPr sz="1800" b="0" i="0" u="none" strike="noStrike" kern="0" cap="none" spc="0" baseline="0">
                <a:solidFill>
                  <a:srgbClr val="000000"/>
                </a:solidFill>
                <a:uFillTx/>
              </a:defRPr>
            </a:pPr>
            <a:r>
              <a:rPr lang="en-US" sz="1600" b="0" i="0" u="none" strike="noStrike" kern="1200" cap="none" spc="0" baseline="0" dirty="0">
                <a:solidFill>
                  <a:srgbClr val="404955"/>
                </a:solidFill>
                <a:uFillTx/>
                <a:latin typeface="Arial"/>
                <a:cs typeface="Arial"/>
              </a:rPr>
              <a:t>All four separate exam modules on </a:t>
            </a:r>
            <a:r>
              <a:rPr lang="en-US" sz="1600" dirty="0">
                <a:solidFill>
                  <a:srgbClr val="404955"/>
                </a:solidFill>
                <a:latin typeface="Arial"/>
                <a:cs typeface="Arial"/>
              </a:rPr>
              <a:t>5</a:t>
            </a:r>
            <a:r>
              <a:rPr lang="en-US" sz="1600" baseline="30000" dirty="0">
                <a:solidFill>
                  <a:srgbClr val="404955"/>
                </a:solidFill>
                <a:latin typeface="Arial"/>
                <a:cs typeface="Arial"/>
              </a:rPr>
              <a:t>th</a:t>
            </a:r>
            <a:r>
              <a:rPr lang="en-US" sz="1600" dirty="0">
                <a:solidFill>
                  <a:srgbClr val="404955"/>
                </a:solidFill>
                <a:latin typeface="Arial"/>
                <a:cs typeface="Arial"/>
              </a:rPr>
              <a:t> </a:t>
            </a:r>
            <a:r>
              <a:rPr lang="en-US" sz="1600" b="0" i="0" u="none" strike="noStrike" kern="1200" cap="none" spc="0" baseline="0" dirty="0">
                <a:solidFill>
                  <a:srgbClr val="404955"/>
                </a:solidFill>
                <a:uFillTx/>
                <a:latin typeface="Arial"/>
                <a:cs typeface="Arial"/>
              </a:rPr>
              <a:t>November</a:t>
            </a:r>
            <a:r>
              <a:rPr lang="en-US" sz="1600" dirty="0">
                <a:solidFill>
                  <a:srgbClr val="404955"/>
                </a:solidFill>
                <a:latin typeface="Arial"/>
                <a:cs typeface="Arial"/>
              </a:rPr>
              <a:t> 2026</a:t>
            </a:r>
          </a:p>
          <a:p>
            <a:pPr marL="465455" indent="-285750" defTabSz="457200">
              <a:spcBef>
                <a:spcPts val="600"/>
              </a:spcBef>
              <a:buClr>
                <a:srgbClr val="D93317"/>
              </a:buClr>
              <a:buSzPct val="100000"/>
              <a:buFont typeface="Wingdings" pitchFamily="2"/>
              <a:buChar char="§"/>
              <a:defRPr sz="1800" b="0" i="0" u="none" strike="noStrike" kern="0" cap="none" spc="0" baseline="0">
                <a:solidFill>
                  <a:srgbClr val="000000"/>
                </a:solidFill>
                <a:uFillTx/>
              </a:defRPr>
            </a:pPr>
            <a:r>
              <a:rPr lang="en-US" sz="1600" dirty="0">
                <a:solidFill>
                  <a:srgbClr val="404955"/>
                </a:solidFill>
                <a:latin typeface="Arial"/>
                <a:cs typeface="Arial"/>
              </a:rPr>
              <a:t>Duration of modular exam: Module 1: 60min and modules 2-4 each-75 min</a:t>
            </a:r>
            <a:endParaRPr lang="en-US" dirty="0"/>
          </a:p>
        </p:txBody>
      </p:sp>
      <p:grpSp>
        <p:nvGrpSpPr>
          <p:cNvPr id="25" name="Group 24">
            <a:extLst>
              <a:ext uri="{FF2B5EF4-FFF2-40B4-BE49-F238E27FC236}">
                <a16:creationId xmlns:a16="http://schemas.microsoft.com/office/drawing/2014/main" id="{FD909360-2280-43B6-6C4E-F570801EFF5A}"/>
              </a:ext>
            </a:extLst>
          </p:cNvPr>
          <p:cNvGrpSpPr/>
          <p:nvPr/>
        </p:nvGrpSpPr>
        <p:grpSpPr>
          <a:xfrm>
            <a:off x="679764" y="3550181"/>
            <a:ext cx="8016893" cy="1237929"/>
            <a:chOff x="679764" y="3333938"/>
            <a:chExt cx="8016893" cy="1237929"/>
          </a:xfrm>
        </p:grpSpPr>
        <p:sp>
          <p:nvSpPr>
            <p:cNvPr id="6" name="AutoShape 19">
              <a:extLst>
                <a:ext uri="{FF2B5EF4-FFF2-40B4-BE49-F238E27FC236}">
                  <a16:creationId xmlns:a16="http://schemas.microsoft.com/office/drawing/2014/main" id="{B86E305B-1D90-EAE8-B1E6-A0DF1023C23B}"/>
                </a:ext>
              </a:extLst>
            </p:cNvPr>
            <p:cNvSpPr/>
            <p:nvPr/>
          </p:nvSpPr>
          <p:spPr>
            <a:xfrm>
              <a:off x="687391" y="3333938"/>
              <a:ext cx="8009266" cy="312962"/>
            </a:xfrm>
            <a:custGeom>
              <a:avLst/>
              <a:gdLst>
                <a:gd name="f0" fmla="val 10800000"/>
                <a:gd name="f1" fmla="val 5400000"/>
                <a:gd name="f2" fmla="val 180"/>
                <a:gd name="f3" fmla="val w"/>
                <a:gd name="f4" fmla="val h"/>
                <a:gd name="f5" fmla="val ss"/>
                <a:gd name="f6" fmla="val 0"/>
                <a:gd name="f7" fmla="val 21195"/>
                <a:gd name="f8" fmla="+- 0 0 -360"/>
                <a:gd name="f9" fmla="+- 0 0 -180"/>
                <a:gd name="f10" fmla="abs f3"/>
                <a:gd name="f11" fmla="abs f4"/>
                <a:gd name="f12" fmla="abs f5"/>
                <a:gd name="f13" fmla="*/ f8 f0 1"/>
                <a:gd name="f14" fmla="*/ f9 f0 1"/>
                <a:gd name="f15" fmla="?: f10 f3 1"/>
                <a:gd name="f16" fmla="?: f11 f4 1"/>
                <a:gd name="f17" fmla="?: f12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30 0 f6"/>
                <a:gd name="f33" fmla="+- f29 0 f6"/>
                <a:gd name="f34" fmla="*/ f30 f26 1"/>
                <a:gd name="f35" fmla="*/ f29 f26 1"/>
                <a:gd name="f36" fmla="*/ f32 1 2"/>
                <a:gd name="f37" fmla="min f33 f32"/>
                <a:gd name="f38" fmla="+- f6 f36 0"/>
                <a:gd name="f39" fmla="*/ f37 f7 1"/>
                <a:gd name="f40" fmla="*/ f39 1 100000"/>
                <a:gd name="f41" fmla="*/ f38 f26 1"/>
                <a:gd name="f42" fmla="+- f29 0 f40"/>
                <a:gd name="f43" fmla="+- f42 f29 0"/>
                <a:gd name="f44" fmla="*/ f42 1 2"/>
                <a:gd name="f45" fmla="*/ f42 f26 1"/>
                <a:gd name="f46" fmla="*/ f43 1 2"/>
                <a:gd name="f47" fmla="*/ f44 f26 1"/>
                <a:gd name="f48" fmla="*/ f46 f26 1"/>
              </a:gdLst>
              <a:ahLst/>
              <a:cxnLst>
                <a:cxn ang="3cd4">
                  <a:pos x="hc" y="t"/>
                </a:cxn>
                <a:cxn ang="0">
                  <a:pos x="r" y="vc"/>
                </a:cxn>
                <a:cxn ang="cd4">
                  <a:pos x="hc" y="b"/>
                </a:cxn>
                <a:cxn ang="cd2">
                  <a:pos x="l" y="vc"/>
                </a:cxn>
                <a:cxn ang="f24">
                  <a:pos x="f47" y="f31"/>
                </a:cxn>
                <a:cxn ang="f25">
                  <a:pos x="f47" y="f34"/>
                </a:cxn>
              </a:cxnLst>
              <a:rect l="f31" t="f31" r="f48" b="f34"/>
              <a:pathLst>
                <a:path>
                  <a:moveTo>
                    <a:pt x="f31" y="f31"/>
                  </a:moveTo>
                  <a:lnTo>
                    <a:pt x="f45" y="f31"/>
                  </a:lnTo>
                  <a:lnTo>
                    <a:pt x="f35" y="f41"/>
                  </a:lnTo>
                  <a:lnTo>
                    <a:pt x="f45" y="f34"/>
                  </a:lnTo>
                  <a:lnTo>
                    <a:pt x="f31" y="f34"/>
                  </a:lnTo>
                  <a:close/>
                </a:path>
              </a:pathLst>
            </a:custGeom>
            <a:solidFill>
              <a:srgbClr val="8C9299"/>
            </a:solidFill>
            <a:ln cap="flat">
              <a:noFill/>
              <a:prstDash val="solid"/>
            </a:ln>
          </p:spPr>
          <p:txBody>
            <a:bodyPr vert="horz" wrap="square" lIns="575998" tIns="35999" rIns="35999" bIns="35999"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200" b="1" i="0" u="none" strike="noStrike" kern="1200" cap="none" spc="0" baseline="0">
                  <a:solidFill>
                    <a:srgbClr val="FFFFFF"/>
                  </a:solidFill>
                  <a:uFillTx/>
                  <a:latin typeface="Arial"/>
                  <a:cs typeface="Arial"/>
                </a:rPr>
                <a:t>Timeframe </a:t>
              </a:r>
              <a:endParaRPr lang="en-GB" sz="1200" b="1" i="0" u="none" strike="noStrike" kern="1200" cap="none" spc="0" baseline="0">
                <a:solidFill>
                  <a:srgbClr val="FFFFFF"/>
                </a:solidFill>
                <a:uFillTx/>
                <a:latin typeface="Arial" pitchFamily="34"/>
                <a:cs typeface="Arial"/>
              </a:endParaRPr>
            </a:p>
          </p:txBody>
        </p:sp>
        <p:sp>
          <p:nvSpPr>
            <p:cNvPr id="7" name="AutoShape 19">
              <a:extLst>
                <a:ext uri="{FF2B5EF4-FFF2-40B4-BE49-F238E27FC236}">
                  <a16:creationId xmlns:a16="http://schemas.microsoft.com/office/drawing/2014/main" id="{8B718C55-4DE7-ABCC-2AD2-E058C5A488B5}"/>
                </a:ext>
              </a:extLst>
            </p:cNvPr>
            <p:cNvSpPr/>
            <p:nvPr/>
          </p:nvSpPr>
          <p:spPr>
            <a:xfrm>
              <a:off x="679764" y="3743187"/>
              <a:ext cx="1881195" cy="312962"/>
            </a:xfrm>
            <a:custGeom>
              <a:avLst/>
              <a:gdLst>
                <a:gd name="f0" fmla="val 10800000"/>
                <a:gd name="f1" fmla="val 5400000"/>
                <a:gd name="f2" fmla="val 180"/>
                <a:gd name="f3" fmla="val w"/>
                <a:gd name="f4" fmla="val h"/>
                <a:gd name="f5" fmla="val ss"/>
                <a:gd name="f6" fmla="val 0"/>
                <a:gd name="f7" fmla="val 21195"/>
                <a:gd name="f8" fmla="+- 0 0 -360"/>
                <a:gd name="f9" fmla="+- 0 0 -180"/>
                <a:gd name="f10" fmla="abs f3"/>
                <a:gd name="f11" fmla="abs f4"/>
                <a:gd name="f12" fmla="abs f5"/>
                <a:gd name="f13" fmla="*/ f8 f0 1"/>
                <a:gd name="f14" fmla="*/ f9 f0 1"/>
                <a:gd name="f15" fmla="?: f10 f3 1"/>
                <a:gd name="f16" fmla="?: f11 f4 1"/>
                <a:gd name="f17" fmla="?: f12 f5 1"/>
                <a:gd name="f18" fmla="*/ f13 1 f2"/>
                <a:gd name="f19" fmla="*/ f14 1 f2"/>
                <a:gd name="f20" fmla="*/ f15 1 21600"/>
                <a:gd name="f21" fmla="*/ f16 1 21600"/>
                <a:gd name="f22" fmla="*/ 21600 f15 1"/>
                <a:gd name="f23" fmla="*/ 21600 f16 1"/>
                <a:gd name="f24" fmla="+- f18 0 f1"/>
                <a:gd name="f25" fmla="+- f19 0 f1"/>
                <a:gd name="f26" fmla="min f21 f20"/>
                <a:gd name="f27" fmla="*/ f22 1 f17"/>
                <a:gd name="f28" fmla="*/ f23 1 f17"/>
                <a:gd name="f29" fmla="val f27"/>
                <a:gd name="f30" fmla="val f28"/>
                <a:gd name="f31" fmla="*/ f6 f26 1"/>
                <a:gd name="f32" fmla="+- f30 0 f6"/>
                <a:gd name="f33" fmla="+- f29 0 f6"/>
                <a:gd name="f34" fmla="*/ f30 f26 1"/>
                <a:gd name="f35" fmla="*/ f29 f26 1"/>
                <a:gd name="f36" fmla="*/ f32 1 2"/>
                <a:gd name="f37" fmla="min f33 f32"/>
                <a:gd name="f38" fmla="+- f6 f36 0"/>
                <a:gd name="f39" fmla="*/ f37 f7 1"/>
                <a:gd name="f40" fmla="*/ f39 1 100000"/>
                <a:gd name="f41" fmla="*/ f38 f26 1"/>
                <a:gd name="f42" fmla="+- f29 0 f40"/>
                <a:gd name="f43" fmla="+- f42 f29 0"/>
                <a:gd name="f44" fmla="*/ f42 1 2"/>
                <a:gd name="f45" fmla="*/ f42 f26 1"/>
                <a:gd name="f46" fmla="*/ f43 1 2"/>
                <a:gd name="f47" fmla="*/ f44 f26 1"/>
                <a:gd name="f48" fmla="*/ f46 f26 1"/>
              </a:gdLst>
              <a:ahLst/>
              <a:cxnLst>
                <a:cxn ang="3cd4">
                  <a:pos x="hc" y="t"/>
                </a:cxn>
                <a:cxn ang="0">
                  <a:pos x="r" y="vc"/>
                </a:cxn>
                <a:cxn ang="cd4">
                  <a:pos x="hc" y="b"/>
                </a:cxn>
                <a:cxn ang="cd2">
                  <a:pos x="l" y="vc"/>
                </a:cxn>
                <a:cxn ang="f24">
                  <a:pos x="f47" y="f31"/>
                </a:cxn>
                <a:cxn ang="f25">
                  <a:pos x="f47" y="f34"/>
                </a:cxn>
              </a:cxnLst>
              <a:rect l="f31" t="f31" r="f48" b="f34"/>
              <a:pathLst>
                <a:path>
                  <a:moveTo>
                    <a:pt x="f31" y="f31"/>
                  </a:moveTo>
                  <a:lnTo>
                    <a:pt x="f45" y="f31"/>
                  </a:lnTo>
                  <a:lnTo>
                    <a:pt x="f35" y="f41"/>
                  </a:lnTo>
                  <a:lnTo>
                    <a:pt x="f45" y="f34"/>
                  </a:lnTo>
                  <a:lnTo>
                    <a:pt x="f31" y="f34"/>
                  </a:lnTo>
                  <a:close/>
                </a:path>
              </a:pathLst>
            </a:custGeom>
            <a:solidFill>
              <a:srgbClr val="D9DBDD"/>
            </a:solidFill>
            <a:ln cap="flat">
              <a:noFill/>
              <a:prstDash val="solid"/>
            </a:ln>
          </p:spPr>
          <p:txBody>
            <a:bodyPr vert="horz" wrap="square" lIns="71999" tIns="35999" rIns="35999" bIns="35999" anchor="ctr" anchorCtr="0" compatLnSpc="1">
              <a:noAutofit/>
            </a:bodyPr>
            <a:lstStyle/>
            <a:p>
              <a:pPr defTabSz="457200">
                <a:defRPr sz="1800" b="0" i="0" u="none" strike="noStrike" kern="0" cap="none" spc="0" baseline="0">
                  <a:solidFill>
                    <a:srgbClr val="000000"/>
                  </a:solidFill>
                  <a:uFillTx/>
                </a:defRPr>
              </a:pPr>
              <a:r>
                <a:rPr lang="en-GB" sz="1000" b="1" dirty="0">
                  <a:solidFill>
                    <a:srgbClr val="404955"/>
                  </a:solidFill>
                  <a:latin typeface="Arial"/>
                  <a:cs typeface="Arial"/>
                </a:rPr>
                <a:t>1 April</a:t>
              </a:r>
              <a:endParaRPr lang="en-US" dirty="0"/>
            </a:p>
          </p:txBody>
        </p:sp>
        <p:sp>
          <p:nvSpPr>
            <p:cNvPr id="8" name="AutoShape 20">
              <a:extLst>
                <a:ext uri="{FF2B5EF4-FFF2-40B4-BE49-F238E27FC236}">
                  <a16:creationId xmlns:a16="http://schemas.microsoft.com/office/drawing/2014/main" id="{1EC4A197-2637-49ED-6BE8-81B2E8EEC9A2}"/>
                </a:ext>
              </a:extLst>
            </p:cNvPr>
            <p:cNvSpPr/>
            <p:nvPr/>
          </p:nvSpPr>
          <p:spPr>
            <a:xfrm>
              <a:off x="2648120" y="3743187"/>
              <a:ext cx="1998119" cy="312962"/>
            </a:xfrm>
            <a:custGeom>
              <a:avLst/>
              <a:gdLst>
                <a:gd name="f0" fmla="val 10800000"/>
                <a:gd name="f1" fmla="val 5400000"/>
                <a:gd name="f2" fmla="val 180"/>
                <a:gd name="f3" fmla="val w"/>
                <a:gd name="f4" fmla="val h"/>
                <a:gd name="f5" fmla="val ss"/>
                <a:gd name="f6" fmla="val 0"/>
                <a:gd name="f7" fmla="val 20887"/>
                <a:gd name="f8" fmla="+- 0 0 -360"/>
                <a:gd name="f9" fmla="+- 0 0 -270"/>
                <a:gd name="f10" fmla="+- 0 0 -180"/>
                <a:gd name="f11" fmla="abs f3"/>
                <a:gd name="f12" fmla="abs f4"/>
                <a:gd name="f13" fmla="abs f5"/>
                <a:gd name="f14" fmla="*/ f8 f0 1"/>
                <a:gd name="f15" fmla="*/ f9 f0 1"/>
                <a:gd name="f16" fmla="*/ f10 f0 1"/>
                <a:gd name="f17" fmla="?: f11 f3 1"/>
                <a:gd name="f18" fmla="?: f12 f4 1"/>
                <a:gd name="f19" fmla="?: f13 f5 1"/>
                <a:gd name="f20" fmla="*/ f14 1 f2"/>
                <a:gd name="f21" fmla="*/ f15 1 f2"/>
                <a:gd name="f22" fmla="*/ f16 1 f2"/>
                <a:gd name="f23" fmla="*/ f17 1 21600"/>
                <a:gd name="f24" fmla="*/ f18 1 21600"/>
                <a:gd name="f25" fmla="*/ 21600 f17 1"/>
                <a:gd name="f26" fmla="*/ 21600 f18 1"/>
                <a:gd name="f27" fmla="+- f20 0 f1"/>
                <a:gd name="f28" fmla="+- f21 0 f1"/>
                <a:gd name="f29" fmla="+- f22 0 f1"/>
                <a:gd name="f30" fmla="min f24 f23"/>
                <a:gd name="f31" fmla="*/ f25 1 f19"/>
                <a:gd name="f32" fmla="*/ f26 1 f19"/>
                <a:gd name="f33" fmla="val f31"/>
                <a:gd name="f34" fmla="val f32"/>
                <a:gd name="f35" fmla="*/ f6 f30 1"/>
                <a:gd name="f36" fmla="+- f34 0 f6"/>
                <a:gd name="f37" fmla="+- f33 0 f6"/>
                <a:gd name="f38" fmla="*/ f34 f30 1"/>
                <a:gd name="f39" fmla="*/ f33 f30 1"/>
                <a:gd name="f40" fmla="*/ f36 1 2"/>
                <a:gd name="f41" fmla="min f37 f36"/>
                <a:gd name="f42" fmla="+- f6 f40 0"/>
                <a:gd name="f43" fmla="*/ f41 f7 1"/>
                <a:gd name="f44" fmla="*/ f43 1 100000"/>
                <a:gd name="f45" fmla="*/ f42 f30 1"/>
                <a:gd name="f46" fmla="+- f33 0 f44"/>
                <a:gd name="f47" fmla="*/ f44 f30 1"/>
                <a:gd name="f48" fmla="*/ f46 1 2"/>
                <a:gd name="f49" fmla="+- f46 0 f44"/>
                <a:gd name="f50" fmla="*/ f46 f30 1"/>
                <a:gd name="f51" fmla="?: f49 f44 f6"/>
                <a:gd name="f52" fmla="?: f49 f46 f33"/>
                <a:gd name="f53" fmla="*/ f48 f30 1"/>
                <a:gd name="f54" fmla="*/ f51 f30 1"/>
                <a:gd name="f55" fmla="*/ f52 f30 1"/>
              </a:gdLst>
              <a:ahLst/>
              <a:cxnLst>
                <a:cxn ang="3cd4">
                  <a:pos x="hc" y="t"/>
                </a:cxn>
                <a:cxn ang="0">
                  <a:pos x="r" y="vc"/>
                </a:cxn>
                <a:cxn ang="cd4">
                  <a:pos x="hc" y="b"/>
                </a:cxn>
                <a:cxn ang="cd2">
                  <a:pos x="l" y="vc"/>
                </a:cxn>
                <a:cxn ang="f27">
                  <a:pos x="f53" y="f35"/>
                </a:cxn>
                <a:cxn ang="f28">
                  <a:pos x="f47" y="f45"/>
                </a:cxn>
                <a:cxn ang="f29">
                  <a:pos x="f53" y="f38"/>
                </a:cxn>
              </a:cxnLst>
              <a:rect l="f54" t="f35" r="f55" b="f38"/>
              <a:pathLst>
                <a:path>
                  <a:moveTo>
                    <a:pt x="f35" y="f35"/>
                  </a:moveTo>
                  <a:lnTo>
                    <a:pt x="f50" y="f35"/>
                  </a:lnTo>
                  <a:lnTo>
                    <a:pt x="f39" y="f45"/>
                  </a:lnTo>
                  <a:lnTo>
                    <a:pt x="f50" y="f38"/>
                  </a:lnTo>
                  <a:lnTo>
                    <a:pt x="f35" y="f38"/>
                  </a:lnTo>
                  <a:lnTo>
                    <a:pt x="f47" y="f45"/>
                  </a:lnTo>
                  <a:close/>
                </a:path>
              </a:pathLst>
            </a:custGeom>
            <a:solidFill>
              <a:srgbClr val="D9DBDD"/>
            </a:solidFill>
            <a:ln cap="flat">
              <a:noFill/>
              <a:prstDash val="solid"/>
            </a:ln>
          </p:spPr>
          <p:txBody>
            <a:bodyPr vert="horz" wrap="square" lIns="71999" tIns="35999" rIns="35999" bIns="35999" anchor="ctr" anchorCtr="0" compatLnSpc="1">
              <a:noAutofit/>
            </a:bodyPr>
            <a:lstStyle/>
            <a:p>
              <a:pPr defTabSz="457200">
                <a:defRPr sz="1800" b="0" i="0" u="none" strike="noStrike" kern="0" cap="none" spc="0" baseline="0">
                  <a:solidFill>
                    <a:srgbClr val="000000"/>
                  </a:solidFill>
                  <a:uFillTx/>
                </a:defRPr>
              </a:pPr>
              <a:r>
                <a:rPr lang="en-GB" sz="1000" b="1" dirty="0">
                  <a:solidFill>
                    <a:srgbClr val="404955"/>
                  </a:solidFill>
                  <a:latin typeface="Arial"/>
                  <a:cs typeface="Arial"/>
                </a:rPr>
                <a:t>15</a:t>
              </a:r>
              <a:r>
                <a:rPr lang="en-GB" sz="1000" b="1" i="0" u="none" strike="noStrike" kern="1200" cap="none" spc="0" baseline="0" dirty="0">
                  <a:solidFill>
                    <a:srgbClr val="404955"/>
                  </a:solidFill>
                  <a:uFillTx/>
                  <a:latin typeface="Arial"/>
                  <a:cs typeface="Arial"/>
                </a:rPr>
                <a:t> September</a:t>
              </a:r>
            </a:p>
          </p:txBody>
        </p:sp>
        <p:sp>
          <p:nvSpPr>
            <p:cNvPr id="9" name="AutoShape 20">
              <a:extLst>
                <a:ext uri="{FF2B5EF4-FFF2-40B4-BE49-F238E27FC236}">
                  <a16:creationId xmlns:a16="http://schemas.microsoft.com/office/drawing/2014/main" id="{12C5E4EC-FEFA-B9F9-CB46-A4FB82862C7F}"/>
                </a:ext>
              </a:extLst>
            </p:cNvPr>
            <p:cNvSpPr/>
            <p:nvPr/>
          </p:nvSpPr>
          <p:spPr>
            <a:xfrm>
              <a:off x="4747208" y="3743187"/>
              <a:ext cx="1853342" cy="312962"/>
            </a:xfrm>
            <a:custGeom>
              <a:avLst/>
              <a:gdLst>
                <a:gd name="f0" fmla="val 10800000"/>
                <a:gd name="f1" fmla="val 5400000"/>
                <a:gd name="f2" fmla="val 180"/>
                <a:gd name="f3" fmla="val w"/>
                <a:gd name="f4" fmla="val h"/>
                <a:gd name="f5" fmla="val ss"/>
                <a:gd name="f6" fmla="val 0"/>
                <a:gd name="f7" fmla="val 20887"/>
                <a:gd name="f8" fmla="+- 0 0 -360"/>
                <a:gd name="f9" fmla="+- 0 0 -270"/>
                <a:gd name="f10" fmla="+- 0 0 -180"/>
                <a:gd name="f11" fmla="abs f3"/>
                <a:gd name="f12" fmla="abs f4"/>
                <a:gd name="f13" fmla="abs f5"/>
                <a:gd name="f14" fmla="*/ f8 f0 1"/>
                <a:gd name="f15" fmla="*/ f9 f0 1"/>
                <a:gd name="f16" fmla="*/ f10 f0 1"/>
                <a:gd name="f17" fmla="?: f11 f3 1"/>
                <a:gd name="f18" fmla="?: f12 f4 1"/>
                <a:gd name="f19" fmla="?: f13 f5 1"/>
                <a:gd name="f20" fmla="*/ f14 1 f2"/>
                <a:gd name="f21" fmla="*/ f15 1 f2"/>
                <a:gd name="f22" fmla="*/ f16 1 f2"/>
                <a:gd name="f23" fmla="*/ f17 1 21600"/>
                <a:gd name="f24" fmla="*/ f18 1 21600"/>
                <a:gd name="f25" fmla="*/ 21600 f17 1"/>
                <a:gd name="f26" fmla="*/ 21600 f18 1"/>
                <a:gd name="f27" fmla="+- f20 0 f1"/>
                <a:gd name="f28" fmla="+- f21 0 f1"/>
                <a:gd name="f29" fmla="+- f22 0 f1"/>
                <a:gd name="f30" fmla="min f24 f23"/>
                <a:gd name="f31" fmla="*/ f25 1 f19"/>
                <a:gd name="f32" fmla="*/ f26 1 f19"/>
                <a:gd name="f33" fmla="val f31"/>
                <a:gd name="f34" fmla="val f32"/>
                <a:gd name="f35" fmla="*/ f6 f30 1"/>
                <a:gd name="f36" fmla="+- f34 0 f6"/>
                <a:gd name="f37" fmla="+- f33 0 f6"/>
                <a:gd name="f38" fmla="*/ f34 f30 1"/>
                <a:gd name="f39" fmla="*/ f33 f30 1"/>
                <a:gd name="f40" fmla="*/ f36 1 2"/>
                <a:gd name="f41" fmla="min f37 f36"/>
                <a:gd name="f42" fmla="+- f6 f40 0"/>
                <a:gd name="f43" fmla="*/ f41 f7 1"/>
                <a:gd name="f44" fmla="*/ f43 1 100000"/>
                <a:gd name="f45" fmla="*/ f42 f30 1"/>
                <a:gd name="f46" fmla="+- f33 0 f44"/>
                <a:gd name="f47" fmla="*/ f44 f30 1"/>
                <a:gd name="f48" fmla="*/ f46 1 2"/>
                <a:gd name="f49" fmla="+- f46 0 f44"/>
                <a:gd name="f50" fmla="*/ f46 f30 1"/>
                <a:gd name="f51" fmla="?: f49 f44 f6"/>
                <a:gd name="f52" fmla="?: f49 f46 f33"/>
                <a:gd name="f53" fmla="*/ f48 f30 1"/>
                <a:gd name="f54" fmla="*/ f51 f30 1"/>
                <a:gd name="f55" fmla="*/ f52 f30 1"/>
              </a:gdLst>
              <a:ahLst/>
              <a:cxnLst>
                <a:cxn ang="3cd4">
                  <a:pos x="hc" y="t"/>
                </a:cxn>
                <a:cxn ang="0">
                  <a:pos x="r" y="vc"/>
                </a:cxn>
                <a:cxn ang="cd4">
                  <a:pos x="hc" y="b"/>
                </a:cxn>
                <a:cxn ang="cd2">
                  <a:pos x="l" y="vc"/>
                </a:cxn>
                <a:cxn ang="f27">
                  <a:pos x="f53" y="f35"/>
                </a:cxn>
                <a:cxn ang="f28">
                  <a:pos x="f47" y="f45"/>
                </a:cxn>
                <a:cxn ang="f29">
                  <a:pos x="f53" y="f38"/>
                </a:cxn>
              </a:cxnLst>
              <a:rect l="f54" t="f35" r="f55" b="f38"/>
              <a:pathLst>
                <a:path>
                  <a:moveTo>
                    <a:pt x="f35" y="f35"/>
                  </a:moveTo>
                  <a:lnTo>
                    <a:pt x="f50" y="f35"/>
                  </a:lnTo>
                  <a:lnTo>
                    <a:pt x="f39" y="f45"/>
                  </a:lnTo>
                  <a:lnTo>
                    <a:pt x="f50" y="f38"/>
                  </a:lnTo>
                  <a:lnTo>
                    <a:pt x="f35" y="f38"/>
                  </a:lnTo>
                  <a:lnTo>
                    <a:pt x="f47" y="f45"/>
                  </a:lnTo>
                  <a:close/>
                </a:path>
              </a:pathLst>
            </a:custGeom>
            <a:solidFill>
              <a:srgbClr val="D9DBDD"/>
            </a:solidFill>
            <a:ln cap="flat">
              <a:noFill/>
              <a:prstDash val="solid"/>
            </a:ln>
          </p:spPr>
          <p:txBody>
            <a:bodyPr vert="horz" wrap="square" lIns="71999" tIns="35999" rIns="35999" bIns="35999"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1" i="0" u="none" strike="noStrike" kern="1200" cap="none" spc="0" baseline="0">
                  <a:solidFill>
                    <a:srgbClr val="404955"/>
                  </a:solidFill>
                  <a:uFillTx/>
                  <a:latin typeface="Arial"/>
                  <a:cs typeface="Arial"/>
                </a:rPr>
                <a:t>October</a:t>
              </a:r>
            </a:p>
          </p:txBody>
        </p:sp>
        <p:sp>
          <p:nvSpPr>
            <p:cNvPr id="10" name="AutoShape 20">
              <a:extLst>
                <a:ext uri="{FF2B5EF4-FFF2-40B4-BE49-F238E27FC236}">
                  <a16:creationId xmlns:a16="http://schemas.microsoft.com/office/drawing/2014/main" id="{2457EC2F-3811-1BA1-D1B1-DB7F6170D3F0}"/>
                </a:ext>
              </a:extLst>
            </p:cNvPr>
            <p:cNvSpPr/>
            <p:nvPr/>
          </p:nvSpPr>
          <p:spPr>
            <a:xfrm>
              <a:off x="6698382" y="3743187"/>
              <a:ext cx="1998119" cy="312962"/>
            </a:xfrm>
            <a:custGeom>
              <a:avLst/>
              <a:gdLst>
                <a:gd name="f0" fmla="val 10800000"/>
                <a:gd name="f1" fmla="val 5400000"/>
                <a:gd name="f2" fmla="val 180"/>
                <a:gd name="f3" fmla="val w"/>
                <a:gd name="f4" fmla="val h"/>
                <a:gd name="f5" fmla="val ss"/>
                <a:gd name="f6" fmla="val 0"/>
                <a:gd name="f7" fmla="val 20887"/>
                <a:gd name="f8" fmla="+- 0 0 -360"/>
                <a:gd name="f9" fmla="+- 0 0 -270"/>
                <a:gd name="f10" fmla="+- 0 0 -180"/>
                <a:gd name="f11" fmla="abs f3"/>
                <a:gd name="f12" fmla="abs f4"/>
                <a:gd name="f13" fmla="abs f5"/>
                <a:gd name="f14" fmla="*/ f8 f0 1"/>
                <a:gd name="f15" fmla="*/ f9 f0 1"/>
                <a:gd name="f16" fmla="*/ f10 f0 1"/>
                <a:gd name="f17" fmla="?: f11 f3 1"/>
                <a:gd name="f18" fmla="?: f12 f4 1"/>
                <a:gd name="f19" fmla="?: f13 f5 1"/>
                <a:gd name="f20" fmla="*/ f14 1 f2"/>
                <a:gd name="f21" fmla="*/ f15 1 f2"/>
                <a:gd name="f22" fmla="*/ f16 1 f2"/>
                <a:gd name="f23" fmla="*/ f17 1 21600"/>
                <a:gd name="f24" fmla="*/ f18 1 21600"/>
                <a:gd name="f25" fmla="*/ 21600 f17 1"/>
                <a:gd name="f26" fmla="*/ 21600 f18 1"/>
                <a:gd name="f27" fmla="+- f20 0 f1"/>
                <a:gd name="f28" fmla="+- f21 0 f1"/>
                <a:gd name="f29" fmla="+- f22 0 f1"/>
                <a:gd name="f30" fmla="min f24 f23"/>
                <a:gd name="f31" fmla="*/ f25 1 f19"/>
                <a:gd name="f32" fmla="*/ f26 1 f19"/>
                <a:gd name="f33" fmla="val f31"/>
                <a:gd name="f34" fmla="val f32"/>
                <a:gd name="f35" fmla="*/ f6 f30 1"/>
                <a:gd name="f36" fmla="+- f34 0 f6"/>
                <a:gd name="f37" fmla="+- f33 0 f6"/>
                <a:gd name="f38" fmla="*/ f34 f30 1"/>
                <a:gd name="f39" fmla="*/ f33 f30 1"/>
                <a:gd name="f40" fmla="*/ f36 1 2"/>
                <a:gd name="f41" fmla="min f37 f36"/>
                <a:gd name="f42" fmla="+- f6 f40 0"/>
                <a:gd name="f43" fmla="*/ f41 f7 1"/>
                <a:gd name="f44" fmla="*/ f43 1 100000"/>
                <a:gd name="f45" fmla="*/ f42 f30 1"/>
                <a:gd name="f46" fmla="+- f33 0 f44"/>
                <a:gd name="f47" fmla="*/ f44 f30 1"/>
                <a:gd name="f48" fmla="*/ f46 1 2"/>
                <a:gd name="f49" fmla="+- f46 0 f44"/>
                <a:gd name="f50" fmla="*/ f46 f30 1"/>
                <a:gd name="f51" fmla="?: f49 f44 f6"/>
                <a:gd name="f52" fmla="?: f49 f46 f33"/>
                <a:gd name="f53" fmla="*/ f48 f30 1"/>
                <a:gd name="f54" fmla="*/ f51 f30 1"/>
                <a:gd name="f55" fmla="*/ f52 f30 1"/>
              </a:gdLst>
              <a:ahLst/>
              <a:cxnLst>
                <a:cxn ang="3cd4">
                  <a:pos x="hc" y="t"/>
                </a:cxn>
                <a:cxn ang="0">
                  <a:pos x="r" y="vc"/>
                </a:cxn>
                <a:cxn ang="cd4">
                  <a:pos x="hc" y="b"/>
                </a:cxn>
                <a:cxn ang="cd2">
                  <a:pos x="l" y="vc"/>
                </a:cxn>
                <a:cxn ang="f27">
                  <a:pos x="f53" y="f35"/>
                </a:cxn>
                <a:cxn ang="f28">
                  <a:pos x="f47" y="f45"/>
                </a:cxn>
                <a:cxn ang="f29">
                  <a:pos x="f53" y="f38"/>
                </a:cxn>
              </a:cxnLst>
              <a:rect l="f54" t="f35" r="f55" b="f38"/>
              <a:pathLst>
                <a:path>
                  <a:moveTo>
                    <a:pt x="f35" y="f35"/>
                  </a:moveTo>
                  <a:lnTo>
                    <a:pt x="f50" y="f35"/>
                  </a:lnTo>
                  <a:lnTo>
                    <a:pt x="f39" y="f45"/>
                  </a:lnTo>
                  <a:lnTo>
                    <a:pt x="f50" y="f38"/>
                  </a:lnTo>
                  <a:lnTo>
                    <a:pt x="f35" y="f38"/>
                  </a:lnTo>
                  <a:lnTo>
                    <a:pt x="f47" y="f45"/>
                  </a:lnTo>
                  <a:close/>
                </a:path>
              </a:pathLst>
            </a:custGeom>
            <a:solidFill>
              <a:srgbClr val="D9DBDD"/>
            </a:solidFill>
            <a:ln cap="flat">
              <a:noFill/>
              <a:prstDash val="solid"/>
            </a:ln>
          </p:spPr>
          <p:txBody>
            <a:bodyPr vert="horz" wrap="square" lIns="71999" tIns="35999" rIns="35999" bIns="35999" anchor="ctr" anchorCtr="0" compatLnSpc="1">
              <a:no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00" b="1" i="0" u="none" strike="noStrike" kern="0" cap="none" spc="0" baseline="0">
                  <a:solidFill>
                    <a:srgbClr val="404955"/>
                  </a:solidFill>
                  <a:uFillTx/>
                  <a:latin typeface="Arial"/>
                  <a:cs typeface="Arial"/>
                </a:rPr>
                <a:t>5</a:t>
              </a:r>
              <a:r>
                <a:rPr lang="en-GB" sz="1000" b="1" i="0" u="none" strike="noStrike" kern="0" cap="none" spc="0" baseline="30000">
                  <a:solidFill>
                    <a:srgbClr val="404955"/>
                  </a:solidFill>
                  <a:uFillTx/>
                  <a:latin typeface="Arial"/>
                  <a:cs typeface="Arial"/>
                </a:rPr>
                <a:t>th</a:t>
              </a:r>
              <a:r>
                <a:rPr lang="en-GB" sz="1000" b="1" i="0" u="none" strike="noStrike" kern="1200" cap="none" spc="0" baseline="0">
                  <a:solidFill>
                    <a:srgbClr val="404955"/>
                  </a:solidFill>
                  <a:uFillTx/>
                  <a:latin typeface="Arial"/>
                  <a:cs typeface="Arial"/>
                </a:rPr>
                <a:t> November</a:t>
              </a:r>
            </a:p>
          </p:txBody>
        </p:sp>
        <p:grpSp>
          <p:nvGrpSpPr>
            <p:cNvPr id="11" name="Gruppieren 89">
              <a:extLst>
                <a:ext uri="{FF2B5EF4-FFF2-40B4-BE49-F238E27FC236}">
                  <a16:creationId xmlns:a16="http://schemas.microsoft.com/office/drawing/2014/main" id="{A9932FA3-0ECA-40F4-60EE-DFAC339648E3}"/>
                </a:ext>
              </a:extLst>
            </p:cNvPr>
            <p:cNvGrpSpPr/>
            <p:nvPr/>
          </p:nvGrpSpPr>
          <p:grpSpPr>
            <a:xfrm>
              <a:off x="687391" y="4192734"/>
              <a:ext cx="215999" cy="215999"/>
              <a:chOff x="687391" y="4192734"/>
              <a:chExt cx="215999" cy="215999"/>
            </a:xfrm>
          </p:grpSpPr>
          <p:sp>
            <p:nvSpPr>
              <p:cNvPr id="12" name="Freeform 71">
                <a:extLst>
                  <a:ext uri="{FF2B5EF4-FFF2-40B4-BE49-F238E27FC236}">
                    <a16:creationId xmlns:a16="http://schemas.microsoft.com/office/drawing/2014/main" id="{F856F482-54A2-6781-94B7-8ED86B6C1AB1}"/>
                  </a:ext>
                </a:extLst>
              </p:cNvPr>
              <p:cNvSpPr/>
              <p:nvPr/>
            </p:nvSpPr>
            <p:spPr>
              <a:xfrm>
                <a:off x="687391" y="4192734"/>
                <a:ext cx="215999" cy="215999"/>
              </a:xfrm>
              <a:prstGeom prst="rect">
                <a:avLst/>
              </a:prstGeom>
              <a:solidFill>
                <a:srgbClr val="D93317"/>
              </a:solidFill>
              <a:ln cap="flat">
                <a:noFill/>
                <a:prstDash val="solid"/>
              </a:ln>
            </p:spPr>
            <p:txBody>
              <a:bodyPr vert="horz" wrap="square" lIns="121916" tIns="60963" rIns="121916" bIns="60963" anchor="t" anchorCtr="0" compatLnSpc="1">
                <a:noAutofit/>
              </a:bodyPr>
              <a:lstStyle/>
              <a:p>
                <a:pPr marL="0" marR="0" lvl="0" indent="0" algn="l" defTabSz="1219142"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400" b="0" i="0" u="none" strike="noStrike" kern="0" cap="none" spc="0" baseline="0">
                  <a:solidFill>
                    <a:srgbClr val="404955"/>
                  </a:solidFill>
                  <a:uFillTx/>
                  <a:latin typeface="Arial"/>
                </a:endParaRPr>
              </a:p>
            </p:txBody>
          </p:sp>
          <p:pic>
            <p:nvPicPr>
              <p:cNvPr id="13" name="Graphic 38" descr="Stadt Silhouette">
                <a:extLst>
                  <a:ext uri="{FF2B5EF4-FFF2-40B4-BE49-F238E27FC236}">
                    <a16:creationId xmlns:a16="http://schemas.microsoft.com/office/drawing/2014/main" id="{CE68087B-4D68-1239-C5ED-DE9AADDD1FB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7391" y="4192734"/>
                <a:ext cx="215999" cy="215999"/>
              </a:xfrm>
              <a:prstGeom prst="rect">
                <a:avLst/>
              </a:prstGeom>
              <a:noFill/>
              <a:ln cap="flat">
                <a:noFill/>
              </a:ln>
            </p:spPr>
          </p:pic>
        </p:grpSp>
        <p:grpSp>
          <p:nvGrpSpPr>
            <p:cNvPr id="14" name="Group 28">
              <a:extLst>
                <a:ext uri="{FF2B5EF4-FFF2-40B4-BE49-F238E27FC236}">
                  <a16:creationId xmlns:a16="http://schemas.microsoft.com/office/drawing/2014/main" id="{CFC19D6E-7CF2-F887-02C3-39314BABF5F6}"/>
                </a:ext>
              </a:extLst>
            </p:cNvPr>
            <p:cNvGrpSpPr/>
            <p:nvPr/>
          </p:nvGrpSpPr>
          <p:grpSpPr>
            <a:xfrm>
              <a:off x="2648120" y="4192734"/>
              <a:ext cx="215999" cy="215999"/>
              <a:chOff x="2648120" y="4192734"/>
              <a:chExt cx="215999" cy="215999"/>
            </a:xfrm>
          </p:grpSpPr>
          <p:sp>
            <p:nvSpPr>
              <p:cNvPr id="15" name="Freeform 71">
                <a:extLst>
                  <a:ext uri="{FF2B5EF4-FFF2-40B4-BE49-F238E27FC236}">
                    <a16:creationId xmlns:a16="http://schemas.microsoft.com/office/drawing/2014/main" id="{F73DC1FE-2398-0496-60D0-B83D30ECFCDC}"/>
                  </a:ext>
                </a:extLst>
              </p:cNvPr>
              <p:cNvSpPr/>
              <p:nvPr/>
            </p:nvSpPr>
            <p:spPr>
              <a:xfrm>
                <a:off x="2648120" y="4192734"/>
                <a:ext cx="215999" cy="215999"/>
              </a:xfrm>
              <a:prstGeom prst="rect">
                <a:avLst/>
              </a:prstGeom>
              <a:solidFill>
                <a:srgbClr val="404955"/>
              </a:solidFill>
              <a:ln cap="flat">
                <a:noFill/>
                <a:prstDash val="solid"/>
              </a:ln>
            </p:spPr>
            <p:txBody>
              <a:bodyPr vert="horz" wrap="square" lIns="121916" tIns="60963" rIns="121916" bIns="60963" anchor="t" anchorCtr="0" compatLnSpc="1">
                <a:noAutofit/>
              </a:bodyPr>
              <a:lstStyle/>
              <a:p>
                <a:pPr marL="0" marR="0" lvl="0" indent="0" algn="l" defTabSz="1219142"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400" b="0" i="0" u="none" strike="noStrike" kern="0" cap="none" spc="0" baseline="0">
                  <a:solidFill>
                    <a:srgbClr val="404955"/>
                  </a:solidFill>
                  <a:uFillTx/>
                  <a:latin typeface="Arial"/>
                </a:endParaRPr>
              </a:p>
            </p:txBody>
          </p:sp>
          <p:pic>
            <p:nvPicPr>
              <p:cNvPr id="16" name="Graphic 27" descr="Court outline">
                <a:extLst>
                  <a:ext uri="{FF2B5EF4-FFF2-40B4-BE49-F238E27FC236}">
                    <a16:creationId xmlns:a16="http://schemas.microsoft.com/office/drawing/2014/main" id="{38F4D8FF-2388-B6A3-2BCA-5778DC6317D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48120" y="4192734"/>
                <a:ext cx="215999" cy="215999"/>
              </a:xfrm>
              <a:prstGeom prst="rect">
                <a:avLst/>
              </a:prstGeom>
              <a:noFill/>
              <a:ln cap="flat">
                <a:noFill/>
              </a:ln>
            </p:spPr>
          </p:pic>
        </p:grpSp>
        <p:grpSp>
          <p:nvGrpSpPr>
            <p:cNvPr id="17" name="Group 32">
              <a:extLst>
                <a:ext uri="{FF2B5EF4-FFF2-40B4-BE49-F238E27FC236}">
                  <a16:creationId xmlns:a16="http://schemas.microsoft.com/office/drawing/2014/main" id="{28C070B7-562E-5ECF-F537-F483A9D58671}"/>
                </a:ext>
              </a:extLst>
            </p:cNvPr>
            <p:cNvGrpSpPr/>
            <p:nvPr/>
          </p:nvGrpSpPr>
          <p:grpSpPr>
            <a:xfrm>
              <a:off x="6699223" y="4190430"/>
              <a:ext cx="215999" cy="215999"/>
              <a:chOff x="6699223" y="4190430"/>
              <a:chExt cx="215999" cy="215999"/>
            </a:xfrm>
          </p:grpSpPr>
          <p:sp>
            <p:nvSpPr>
              <p:cNvPr id="18" name="Freeform 71">
                <a:extLst>
                  <a:ext uri="{FF2B5EF4-FFF2-40B4-BE49-F238E27FC236}">
                    <a16:creationId xmlns:a16="http://schemas.microsoft.com/office/drawing/2014/main" id="{809B520E-30A9-3281-CCAF-EEB19CE7F1DF}"/>
                  </a:ext>
                </a:extLst>
              </p:cNvPr>
              <p:cNvSpPr/>
              <p:nvPr/>
            </p:nvSpPr>
            <p:spPr>
              <a:xfrm>
                <a:off x="6699223" y="4190430"/>
                <a:ext cx="215999" cy="215999"/>
              </a:xfrm>
              <a:prstGeom prst="rect">
                <a:avLst/>
              </a:prstGeom>
              <a:solidFill>
                <a:srgbClr val="E06200"/>
              </a:solidFill>
              <a:ln cap="flat">
                <a:noFill/>
                <a:prstDash val="solid"/>
              </a:ln>
            </p:spPr>
            <p:txBody>
              <a:bodyPr vert="horz" wrap="square" lIns="121916" tIns="60963" rIns="121916" bIns="60963" anchor="t" anchorCtr="0" compatLnSpc="1">
                <a:noAutofit/>
              </a:bodyPr>
              <a:lstStyle/>
              <a:p>
                <a:pPr marL="0" marR="0" lvl="0" indent="0" algn="l" defTabSz="1219142"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400" b="0" i="0" u="none" strike="noStrike" kern="0" cap="none" spc="0" baseline="0">
                  <a:solidFill>
                    <a:srgbClr val="404955"/>
                  </a:solidFill>
                  <a:uFillTx/>
                  <a:latin typeface="Arial"/>
                </a:endParaRPr>
              </a:p>
            </p:txBody>
          </p:sp>
          <p:pic>
            <p:nvPicPr>
              <p:cNvPr id="19" name="Graphic 31" descr="Clipboard with solid fill">
                <a:extLst>
                  <a:ext uri="{FF2B5EF4-FFF2-40B4-BE49-F238E27FC236}">
                    <a16:creationId xmlns:a16="http://schemas.microsoft.com/office/drawing/2014/main" id="{7BE87A6F-5595-022B-09ED-1695C661C0A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717228" y="4199903"/>
                <a:ext cx="179999" cy="179999"/>
              </a:xfrm>
              <a:prstGeom prst="rect">
                <a:avLst/>
              </a:prstGeom>
              <a:noFill/>
              <a:ln cap="flat">
                <a:noFill/>
              </a:ln>
            </p:spPr>
          </p:pic>
        </p:grpSp>
        <p:sp>
          <p:nvSpPr>
            <p:cNvPr id="20" name="Rectangle 3">
              <a:extLst>
                <a:ext uri="{FF2B5EF4-FFF2-40B4-BE49-F238E27FC236}">
                  <a16:creationId xmlns:a16="http://schemas.microsoft.com/office/drawing/2014/main" id="{29DA8445-994E-8334-E998-B8D04E9D7650}"/>
                </a:ext>
              </a:extLst>
            </p:cNvPr>
            <p:cNvSpPr/>
            <p:nvPr/>
          </p:nvSpPr>
          <p:spPr>
            <a:xfrm>
              <a:off x="688287" y="4211900"/>
              <a:ext cx="2072773" cy="352341"/>
            </a:xfrm>
            <a:prstGeom prst="rect">
              <a:avLst/>
            </a:prstGeom>
            <a:noFill/>
            <a:ln cap="flat">
              <a:noFill/>
              <a:prstDash val="solid"/>
            </a:ln>
          </p:spPr>
          <p:txBody>
            <a:bodyPr vert="horz" wrap="square" lIns="287999" tIns="0" rIns="0" bIns="0" anchor="t" anchorCtr="0" compatLnSpc="1">
              <a:spAutoFit/>
            </a:bodyPr>
            <a:lstStyle/>
            <a:p>
              <a:pPr marL="0" lvl="1" defTabSz="685800">
                <a:lnSpc>
                  <a:spcPct val="120000"/>
                </a:lnSpc>
                <a:spcBef>
                  <a:spcPts val="1200"/>
                </a:spcBef>
                <a:defRPr sz="1800" b="0" i="0" u="none" strike="noStrike" kern="0" cap="none" spc="0" baseline="0">
                  <a:solidFill>
                    <a:srgbClr val="000000"/>
                  </a:solidFill>
                  <a:uFillTx/>
                </a:defRPr>
              </a:pPr>
              <a:r>
                <a:rPr lang="en-GB" sz="1000" b="1" dirty="0">
                  <a:solidFill>
                    <a:srgbClr val="404955"/>
                  </a:solidFill>
                  <a:latin typeface="Arial"/>
                  <a:cs typeface="Arial"/>
                </a:rPr>
                <a:t>Enrolment to EPAC 2026 open</a:t>
              </a:r>
            </a:p>
          </p:txBody>
        </p:sp>
        <p:sp>
          <p:nvSpPr>
            <p:cNvPr id="21" name="Rectangle 3">
              <a:extLst>
                <a:ext uri="{FF2B5EF4-FFF2-40B4-BE49-F238E27FC236}">
                  <a16:creationId xmlns:a16="http://schemas.microsoft.com/office/drawing/2014/main" id="{4672A1DE-4A66-5349-2273-8C721079338D}"/>
                </a:ext>
              </a:extLst>
            </p:cNvPr>
            <p:cNvSpPr/>
            <p:nvPr/>
          </p:nvSpPr>
          <p:spPr>
            <a:xfrm>
              <a:off x="2646621" y="4180912"/>
              <a:ext cx="1909831" cy="352341"/>
            </a:xfrm>
            <a:prstGeom prst="rect">
              <a:avLst/>
            </a:prstGeom>
            <a:noFill/>
            <a:ln cap="flat">
              <a:noFill/>
              <a:prstDash val="solid"/>
            </a:ln>
          </p:spPr>
          <p:txBody>
            <a:bodyPr vert="horz" wrap="square" lIns="287999" tIns="0" rIns="0" bIns="0" anchor="t" anchorCtr="0" compatLnSpc="1">
              <a:spAutoFit/>
            </a:bodyPr>
            <a:lstStyle/>
            <a:p>
              <a:pPr marL="0" lvl="1" defTabSz="685800">
                <a:lnSpc>
                  <a:spcPct val="120000"/>
                </a:lnSpc>
                <a:spcBef>
                  <a:spcPts val="1200"/>
                </a:spcBef>
                <a:defRPr sz="1800" b="0" i="0" u="none" strike="noStrike" kern="0" cap="none" spc="0" baseline="0">
                  <a:solidFill>
                    <a:srgbClr val="000000"/>
                  </a:solidFill>
                  <a:uFillTx/>
                </a:defRPr>
              </a:pPr>
              <a:r>
                <a:rPr lang="en-GB" sz="1000" b="1" i="0" u="none" strike="noStrike" kern="1200" cap="none" spc="0" baseline="0" dirty="0">
                  <a:solidFill>
                    <a:srgbClr val="404955"/>
                  </a:solidFill>
                  <a:uFillTx/>
                  <a:latin typeface="Arial"/>
                </a:rPr>
                <a:t>Registration </a:t>
              </a:r>
              <a:r>
                <a:rPr lang="en-GB" sz="1000" b="1" i="0" u="none" strike="noStrike" kern="0" cap="none" spc="0" baseline="0" dirty="0">
                  <a:solidFill>
                    <a:srgbClr val="404955"/>
                  </a:solidFill>
                  <a:uFillTx/>
                  <a:latin typeface="Arial"/>
                </a:rPr>
                <a:t>+</a:t>
              </a:r>
              <a:r>
                <a:rPr lang="en-GB" sz="1000" b="1" dirty="0">
                  <a:solidFill>
                    <a:srgbClr val="404955"/>
                  </a:solidFill>
                  <a:latin typeface="Arial"/>
                </a:rPr>
                <a:t> enrolment close</a:t>
              </a:r>
              <a:endParaRPr lang="en-US" sz="1800" b="1" i="0" u="none" strike="noStrike" kern="1200" cap="none" spc="0" baseline="0" dirty="0">
                <a:solidFill>
                  <a:srgbClr val="404955"/>
                </a:solidFill>
                <a:uFillTx/>
                <a:latin typeface="Arial"/>
              </a:endParaRPr>
            </a:p>
          </p:txBody>
        </p:sp>
        <p:sp>
          <p:nvSpPr>
            <p:cNvPr id="22" name="Rectangle 3">
              <a:extLst>
                <a:ext uri="{FF2B5EF4-FFF2-40B4-BE49-F238E27FC236}">
                  <a16:creationId xmlns:a16="http://schemas.microsoft.com/office/drawing/2014/main" id="{AE4A3DBD-19C7-9247-F435-7F87F0237A15}"/>
                </a:ext>
              </a:extLst>
            </p:cNvPr>
            <p:cNvSpPr/>
            <p:nvPr/>
          </p:nvSpPr>
          <p:spPr>
            <a:xfrm>
              <a:off x="4574478" y="4219526"/>
              <a:ext cx="1970070" cy="352341"/>
            </a:xfrm>
            <a:prstGeom prst="rect">
              <a:avLst/>
            </a:prstGeom>
            <a:noFill/>
            <a:ln cap="flat">
              <a:noFill/>
              <a:prstDash val="solid"/>
            </a:ln>
          </p:spPr>
          <p:txBody>
            <a:bodyPr vert="horz" wrap="square" lIns="287999" tIns="0" rIns="0" bIns="0" anchor="t" anchorCtr="0" compatLnSpc="1">
              <a:spAutoFit/>
            </a:bodyPr>
            <a:lstStyle/>
            <a:p>
              <a:pPr marL="0" lvl="1" defTabSz="685800">
                <a:lnSpc>
                  <a:spcPct val="120000"/>
                </a:lnSpc>
                <a:spcBef>
                  <a:spcPts val="1200"/>
                </a:spcBef>
                <a:defRPr sz="1800" b="0" i="0" u="none" strike="noStrike" kern="0" cap="none" spc="0" baseline="0">
                  <a:solidFill>
                    <a:srgbClr val="000000"/>
                  </a:solidFill>
                  <a:uFillTx/>
                </a:defRPr>
              </a:pPr>
              <a:r>
                <a:rPr lang="en-GB" sz="1000" b="1" dirty="0">
                  <a:solidFill>
                    <a:srgbClr val="404955"/>
                  </a:solidFill>
                  <a:latin typeface="Arial"/>
                </a:rPr>
                <a:t>4 practical test</a:t>
              </a:r>
              <a:r>
                <a:rPr lang="en-GB" sz="1000" b="1" kern="0" dirty="0">
                  <a:solidFill>
                    <a:srgbClr val="404955"/>
                  </a:solidFill>
                  <a:latin typeface="Arial"/>
                </a:rPr>
                <a:t> sessions in </a:t>
              </a:r>
              <a:r>
                <a:rPr lang="en-GB" sz="1000" b="1" dirty="0" err="1">
                  <a:solidFill>
                    <a:srgbClr val="404955"/>
                  </a:solidFill>
                  <a:latin typeface="Arial"/>
                </a:rPr>
                <a:t>WISEflow</a:t>
              </a:r>
              <a:endParaRPr lang="en-US" sz="1800" b="1" i="0" u="none" strike="noStrike" kern="1200" cap="none" spc="0" baseline="0" dirty="0" err="1">
                <a:solidFill>
                  <a:srgbClr val="404955"/>
                </a:solidFill>
                <a:uFillTx/>
                <a:latin typeface="Arial"/>
              </a:endParaRPr>
            </a:p>
          </p:txBody>
        </p:sp>
        <p:sp>
          <p:nvSpPr>
            <p:cNvPr id="23" name="Rectangle 3">
              <a:extLst>
                <a:ext uri="{FF2B5EF4-FFF2-40B4-BE49-F238E27FC236}">
                  <a16:creationId xmlns:a16="http://schemas.microsoft.com/office/drawing/2014/main" id="{3CA0802B-ECD5-66F5-17DD-B95D0A0EA3D5}"/>
                </a:ext>
              </a:extLst>
            </p:cNvPr>
            <p:cNvSpPr/>
            <p:nvPr/>
          </p:nvSpPr>
          <p:spPr>
            <a:xfrm>
              <a:off x="6700458" y="4211900"/>
              <a:ext cx="1367476" cy="167673"/>
            </a:xfrm>
            <a:prstGeom prst="rect">
              <a:avLst/>
            </a:prstGeom>
            <a:noFill/>
            <a:ln cap="flat">
              <a:noFill/>
              <a:prstDash val="solid"/>
            </a:ln>
          </p:spPr>
          <p:txBody>
            <a:bodyPr vert="horz" wrap="square" lIns="287999" tIns="0" rIns="0" bIns="0" anchor="t" anchorCtr="0" compatLnSpc="1">
              <a:spAutoFit/>
            </a:bodyPr>
            <a:lstStyle/>
            <a:p>
              <a:pPr marL="0" marR="0" lvl="1" indent="0" algn="l" defTabSz="685800" rtl="0" fontAlgn="auto" hangingPunct="1">
                <a:lnSpc>
                  <a:spcPct val="120000"/>
                </a:lnSpc>
                <a:spcBef>
                  <a:spcPts val="1200"/>
                </a:spcBef>
                <a:spcAft>
                  <a:spcPts val="0"/>
                </a:spcAft>
                <a:buNone/>
                <a:tabLst/>
                <a:defRPr sz="1800" b="0" i="0" u="none" strike="noStrike" kern="0" cap="none" spc="0" baseline="0">
                  <a:solidFill>
                    <a:srgbClr val="000000"/>
                  </a:solidFill>
                  <a:uFillTx/>
                </a:defRPr>
              </a:pPr>
              <a:r>
                <a:rPr lang="en-GB" sz="1000" b="1" i="0" u="none" strike="noStrike" kern="1200" cap="none" spc="0" baseline="0">
                  <a:solidFill>
                    <a:srgbClr val="404955"/>
                  </a:solidFill>
                  <a:uFillTx/>
                  <a:latin typeface="Arial"/>
                </a:rPr>
                <a:t>EPAC </a:t>
              </a:r>
              <a:r>
                <a:rPr lang="en-GB" sz="1000" b="1">
                  <a:solidFill>
                    <a:srgbClr val="404955"/>
                  </a:solidFill>
                  <a:latin typeface="Arial"/>
                </a:rPr>
                <a:t>exams</a:t>
              </a:r>
              <a:endParaRPr lang="en-US" sz="1800" b="1" i="0" u="none" strike="noStrike" kern="1200" cap="none" spc="0" baseline="0">
                <a:solidFill>
                  <a:srgbClr val="404955"/>
                </a:solidFill>
                <a:uFillTx/>
                <a:latin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1233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D0E3D-A498-3533-2B46-14A26A7815A5}"/>
              </a:ext>
            </a:extLst>
          </p:cNvPr>
          <p:cNvSpPr txBox="1">
            <a:spLocks noGrp="1"/>
          </p:cNvSpPr>
          <p:nvPr>
            <p:ph type="title"/>
          </p:nvPr>
        </p:nvSpPr>
        <p:spPr>
          <a:xfrm>
            <a:off x="686705" y="804214"/>
            <a:ext cx="8114403" cy="553998"/>
          </a:xfrm>
          <a:prstGeom prst="rect">
            <a:avLst/>
          </a:prstGeom>
          <a:noFill/>
          <a:ln>
            <a:noFill/>
          </a:ln>
        </p:spPr>
        <p:txBody>
          <a:bodyPr vert="horz" wrap="square" lIns="0" tIns="0" rIns="0" bIns="0" anchor="b" anchorCtr="0" compatLnSpc="1">
            <a:noAutofit/>
          </a:bodyPr>
          <a:lstStyle/>
          <a:p>
            <a:pPr lvl="0"/>
            <a:r>
              <a:rPr lang="en-GB"/>
              <a:t>How it works: learn and prepare</a:t>
            </a:r>
          </a:p>
        </p:txBody>
      </p:sp>
      <p:sp>
        <p:nvSpPr>
          <p:cNvPr id="3" name="Footer Placeholder 2">
            <a:extLst>
              <a:ext uri="{FF2B5EF4-FFF2-40B4-BE49-F238E27FC236}">
                <a16:creationId xmlns:a16="http://schemas.microsoft.com/office/drawing/2014/main" id="{9CE21FBF-DCFA-61E9-CC4E-582C6913E30A}"/>
              </a:ext>
            </a:extLst>
          </p:cNvPr>
          <p:cNvSpPr txBox="1"/>
          <p:nvPr/>
        </p:nvSpPr>
        <p:spPr>
          <a:xfrm>
            <a:off x="3401101" y="481660"/>
            <a:ext cx="5399998" cy="167673"/>
          </a:xfrm>
          <a:prstGeom prst="rect">
            <a:avLst/>
          </a:prstGeom>
          <a:noFill/>
          <a:ln cap="flat">
            <a:noFill/>
          </a:ln>
        </p:spPr>
        <p:txBody>
          <a:bodyPr vert="horz" wrap="none" lIns="0" tIns="0" rIns="0" bIns="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1" i="0" u="none" strike="noStrike" kern="1200" cap="all" spc="0" baseline="0">
                <a:solidFill>
                  <a:srgbClr val="404955"/>
                </a:solidFill>
                <a:uFillTx/>
                <a:latin typeface="Arial"/>
              </a:rPr>
              <a:t>EPAC</a:t>
            </a:r>
            <a:endParaRPr lang="de-DE" sz="1000" b="1" i="0" u="none" strike="noStrike" kern="1200" cap="all" spc="0" baseline="0">
              <a:solidFill>
                <a:srgbClr val="404955"/>
              </a:solidFill>
              <a:uFillTx/>
              <a:latin typeface="Arial"/>
            </a:endParaRPr>
          </a:p>
        </p:txBody>
      </p:sp>
      <p:sp>
        <p:nvSpPr>
          <p:cNvPr id="4" name="Slide Number Placeholder 3">
            <a:extLst>
              <a:ext uri="{FF2B5EF4-FFF2-40B4-BE49-F238E27FC236}">
                <a16:creationId xmlns:a16="http://schemas.microsoft.com/office/drawing/2014/main" id="{69217DB4-4BE7-C730-C8FB-20B38BD8C26D}"/>
              </a:ext>
            </a:extLst>
          </p:cNvPr>
          <p:cNvSpPr txBox="1"/>
          <p:nvPr/>
        </p:nvSpPr>
        <p:spPr>
          <a:xfrm>
            <a:off x="8261101" y="4640515"/>
            <a:ext cx="539998" cy="123114"/>
          </a:xfrm>
          <a:prstGeom prst="rect">
            <a:avLst/>
          </a:prstGeom>
          <a:noFill/>
          <a:ln cap="flat">
            <a:noFill/>
          </a:ln>
        </p:spPr>
        <p:txBody>
          <a:bodyPr vert="horz" wrap="squar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D6C771F-F880-4EE0-B4F4-081C64880DE2}" type="slidenum">
              <a:rPr/>
              <a:t>11</a:t>
            </a:fld>
            <a:endParaRPr lang="de-DE" sz="800" b="0" i="0" u="none" strike="noStrike" kern="1200" cap="none" spc="0" baseline="0">
              <a:solidFill>
                <a:srgbClr val="404955"/>
              </a:solidFill>
              <a:uFillTx/>
              <a:latin typeface="Arial"/>
            </a:endParaRPr>
          </a:p>
        </p:txBody>
      </p:sp>
      <p:sp>
        <p:nvSpPr>
          <p:cNvPr id="5" name="TextBox 4">
            <a:extLst>
              <a:ext uri="{FF2B5EF4-FFF2-40B4-BE49-F238E27FC236}">
                <a16:creationId xmlns:a16="http://schemas.microsoft.com/office/drawing/2014/main" id="{E448DAAB-A885-462F-368A-9ABA35CD204D}"/>
              </a:ext>
            </a:extLst>
          </p:cNvPr>
          <p:cNvSpPr txBox="1"/>
          <p:nvPr/>
        </p:nvSpPr>
        <p:spPr>
          <a:xfrm>
            <a:off x="686705" y="1578464"/>
            <a:ext cx="7486083" cy="3919022"/>
          </a:xfrm>
          <a:prstGeom prst="rect">
            <a:avLst/>
          </a:prstGeom>
          <a:noFill/>
          <a:ln cap="flat">
            <a:noFill/>
          </a:ln>
        </p:spPr>
        <p:txBody>
          <a:bodyPr vert="horz" wrap="square" lIns="0" tIns="0" rIns="0" bIns="0" anchor="t" anchorCtr="0" compatLnSpc="1">
            <a:spAutoFit/>
          </a:bodyPr>
          <a:lstStyle/>
          <a:p>
            <a:pPr marL="465455" indent="-285750" defTabSz="457200">
              <a:spcBef>
                <a:spcPts val="600"/>
              </a:spcBef>
              <a:buClr>
                <a:srgbClr val="D93317"/>
              </a:buClr>
              <a:buSzPct val="100000"/>
              <a:buFont typeface="Wingdings" pitchFamily="2"/>
              <a:buChar char="§"/>
              <a:defRPr sz="1800" b="0" i="0" u="none" strike="noStrike" kern="0" cap="none" spc="0" baseline="0">
                <a:solidFill>
                  <a:srgbClr val="000000"/>
                </a:solidFill>
                <a:uFillTx/>
              </a:defRPr>
            </a:pPr>
            <a:r>
              <a:rPr lang="en-US" sz="1600" b="0" i="0" u="none" strike="noStrike" kern="0" cap="none" spc="0" baseline="0" dirty="0">
                <a:solidFill>
                  <a:srgbClr val="404955"/>
                </a:solidFill>
                <a:uFillTx/>
                <a:latin typeface="Arial"/>
              </a:rPr>
              <a:t>European Patent Academy offers f</a:t>
            </a:r>
            <a:r>
              <a:rPr lang="en-US" sz="1600" b="0" i="0" u="none" strike="noStrike" kern="1200" cap="none" spc="0" baseline="0" dirty="0">
                <a:solidFill>
                  <a:srgbClr val="404955"/>
                </a:solidFill>
                <a:uFillTx/>
                <a:latin typeface="Arial"/>
              </a:rPr>
              <a:t>our independent courses</a:t>
            </a:r>
            <a:r>
              <a:rPr lang="en-US" sz="1600" dirty="0">
                <a:solidFill>
                  <a:srgbClr val="404955"/>
                </a:solidFill>
                <a:latin typeface="Arial"/>
              </a:rPr>
              <a:t> in line with the modular structure, including:</a:t>
            </a:r>
            <a:endParaRPr lang="en-US" sz="1600" b="0" i="0" u="none" strike="noStrike" kern="1200" cap="none" spc="0" baseline="0" dirty="0">
              <a:solidFill>
                <a:srgbClr val="404955"/>
              </a:solidFill>
              <a:uFillTx/>
              <a:latin typeface="Arial"/>
              <a:cs typeface="Arial"/>
            </a:endParaRPr>
          </a:p>
          <a:p>
            <a:pPr marL="922655" marR="0" lvl="1" indent="-285750" algn="l" defTabSz="457200" rtl="0" fontAlgn="auto" hangingPunct="1">
              <a:lnSpc>
                <a:spcPct val="100000"/>
              </a:lnSpc>
              <a:spcBef>
                <a:spcPts val="600"/>
              </a:spcBef>
              <a:spcAft>
                <a:spcPts val="0"/>
              </a:spcAft>
              <a:buClr>
                <a:srgbClr val="D93317"/>
              </a:buClr>
              <a:buSzPct val="100000"/>
              <a:buFont typeface="Calibri"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404955"/>
                </a:solidFill>
                <a:uFillTx/>
                <a:latin typeface="Arial"/>
                <a:cs typeface="Arial"/>
              </a:rPr>
              <a:t>Online learning modules</a:t>
            </a:r>
          </a:p>
          <a:p>
            <a:pPr marL="922655" marR="0" lvl="1" indent="-285750" algn="l" defTabSz="457200" rtl="0" fontAlgn="auto" hangingPunct="1">
              <a:lnSpc>
                <a:spcPct val="100000"/>
              </a:lnSpc>
              <a:spcBef>
                <a:spcPts val="600"/>
              </a:spcBef>
              <a:spcAft>
                <a:spcPts val="0"/>
              </a:spcAft>
              <a:buClr>
                <a:srgbClr val="D93317"/>
              </a:buClr>
              <a:buSzPct val="100000"/>
              <a:buFont typeface="Calibri"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404955"/>
                </a:solidFill>
                <a:uFillTx/>
                <a:latin typeface="Arial"/>
                <a:cs typeface="Arial"/>
              </a:rPr>
              <a:t>Discussion communities</a:t>
            </a:r>
          </a:p>
          <a:p>
            <a:pPr marL="922655" marR="0" lvl="1" indent="-285750" algn="l" defTabSz="457200" rtl="0" fontAlgn="auto" hangingPunct="1">
              <a:lnSpc>
                <a:spcPct val="100000"/>
              </a:lnSpc>
              <a:spcBef>
                <a:spcPts val="600"/>
              </a:spcBef>
              <a:spcAft>
                <a:spcPts val="0"/>
              </a:spcAft>
              <a:buClr>
                <a:srgbClr val="D93317"/>
              </a:buClr>
              <a:buSzPct val="100000"/>
              <a:buFont typeface="Calibri"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404955"/>
                </a:solidFill>
                <a:uFillTx/>
                <a:latin typeface="Arial"/>
                <a:cs typeface="Arial"/>
              </a:rPr>
              <a:t>Mock exams</a:t>
            </a:r>
          </a:p>
          <a:p>
            <a:pPr marL="922655" marR="0" lvl="1" indent="-285750" algn="l" defTabSz="457200" rtl="0" fontAlgn="auto" hangingPunct="1">
              <a:lnSpc>
                <a:spcPct val="100000"/>
              </a:lnSpc>
              <a:spcBef>
                <a:spcPts val="600"/>
              </a:spcBef>
              <a:spcAft>
                <a:spcPts val="0"/>
              </a:spcAft>
              <a:buClr>
                <a:srgbClr val="D93317"/>
              </a:buClr>
              <a:buSzPct val="100000"/>
              <a:buFont typeface="Calibri"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404955"/>
                </a:solidFill>
                <a:uFillTx/>
                <a:latin typeface="Arial"/>
                <a:cs typeface="Arial"/>
              </a:rPr>
              <a:t>Registration and participation free of charge</a:t>
            </a:r>
          </a:p>
          <a:p>
            <a:pPr marL="465455" indent="-285750" defTabSz="457200">
              <a:spcBef>
                <a:spcPts val="600"/>
              </a:spcBef>
              <a:buClr>
                <a:srgbClr val="D93317"/>
              </a:buClr>
              <a:buSzPct val="100000"/>
              <a:buFont typeface="Wingdings" pitchFamily="2"/>
              <a:buChar char="§"/>
              <a:defRPr sz="1800" b="0" i="0" u="none" strike="noStrike" kern="0" cap="none" spc="0" baseline="0">
                <a:solidFill>
                  <a:srgbClr val="000000"/>
                </a:solidFill>
                <a:uFillTx/>
              </a:defRPr>
            </a:pPr>
            <a:r>
              <a:rPr lang="en-US" sz="1600" b="0" i="0" u="none" strike="noStrike" kern="1200" cap="none" spc="0" baseline="0" dirty="0">
                <a:solidFill>
                  <a:srgbClr val="404955"/>
                </a:solidFill>
                <a:uFillTx/>
                <a:latin typeface="Arial"/>
                <a:cs typeface="Arial"/>
              </a:rPr>
              <a:t>Past exam papers with solutions available</a:t>
            </a:r>
            <a:r>
              <a:rPr lang="en-US" sz="1600" dirty="0">
                <a:solidFill>
                  <a:srgbClr val="404955"/>
                </a:solidFill>
                <a:latin typeface="Arial"/>
                <a:cs typeface="Arial"/>
              </a:rPr>
              <a:t> online (EPAC Compendium) </a:t>
            </a:r>
            <a:endParaRPr lang="en-US" sz="1600" b="0" i="0" u="none" strike="noStrike" kern="1200" cap="none" spc="0" baseline="0" dirty="0">
              <a:solidFill>
                <a:srgbClr val="404955"/>
              </a:solidFill>
              <a:uFillTx/>
              <a:latin typeface="Arial"/>
              <a:cs typeface="Arial"/>
            </a:endParaRPr>
          </a:p>
          <a:p>
            <a:pPr marL="465455" indent="-285750" defTabSz="457200">
              <a:spcBef>
                <a:spcPts val="600"/>
              </a:spcBef>
              <a:buClr>
                <a:srgbClr val="D93317"/>
              </a:buClr>
              <a:buSzPct val="100000"/>
              <a:buFont typeface="Wingdings" pitchFamily="2"/>
              <a:buChar char="§"/>
              <a:defRPr sz="1800" b="0" i="0" u="none" strike="noStrike" kern="0" cap="none" spc="0" baseline="0">
                <a:solidFill>
                  <a:srgbClr val="000000"/>
                </a:solidFill>
                <a:uFillTx/>
              </a:defRPr>
            </a:pPr>
            <a:r>
              <a:rPr lang="en-US" sz="1600" kern="0" dirty="0">
                <a:solidFill>
                  <a:srgbClr val="404955"/>
                </a:solidFill>
                <a:latin typeface="Arial"/>
                <a:cs typeface="Arial"/>
              </a:rPr>
              <a:t>Enrolled candidates have access to past EPAC papers in </a:t>
            </a:r>
            <a:r>
              <a:rPr lang="en-US" sz="1600" kern="0" dirty="0" err="1">
                <a:solidFill>
                  <a:srgbClr val="404955"/>
                </a:solidFill>
                <a:latin typeface="Arial"/>
                <a:cs typeface="Arial"/>
              </a:rPr>
              <a:t>WISEflow</a:t>
            </a:r>
            <a:r>
              <a:rPr lang="en-US" sz="1600" kern="0" dirty="0">
                <a:solidFill>
                  <a:srgbClr val="404955"/>
                </a:solidFill>
                <a:latin typeface="Arial"/>
                <a:cs typeface="Arial"/>
              </a:rPr>
              <a:t> in exam-</a:t>
            </a:r>
            <a:r>
              <a:rPr lang="en-US" sz="1600" kern="0">
                <a:solidFill>
                  <a:srgbClr val="404955"/>
                </a:solidFill>
                <a:latin typeface="Arial"/>
                <a:cs typeface="Arial"/>
              </a:rPr>
              <a:t>like environment</a:t>
            </a:r>
            <a:endParaRPr lang="en-US" sz="1600" kern="0" dirty="0">
              <a:solidFill>
                <a:srgbClr val="404955"/>
              </a:solidFill>
              <a:latin typeface="Arial"/>
              <a:cs typeface="Arial"/>
            </a:endParaRPr>
          </a:p>
          <a:p>
            <a:pPr marL="465455" indent="-285750" defTabSz="457200">
              <a:spcBef>
                <a:spcPts val="600"/>
              </a:spcBef>
              <a:buClr>
                <a:srgbClr val="D93317"/>
              </a:buClr>
              <a:buSzPct val="100000"/>
              <a:buFont typeface="Wingdings" pitchFamily="2"/>
              <a:buChar char="§"/>
              <a:defRPr sz="1800" b="0" i="0" u="none" strike="noStrike" kern="0" cap="none" spc="0" baseline="0">
                <a:solidFill>
                  <a:srgbClr val="000000"/>
                </a:solidFill>
                <a:uFillTx/>
              </a:defRPr>
            </a:pPr>
            <a:r>
              <a:rPr lang="en-US" sz="1600" b="0" i="0" u="none" strike="noStrike" kern="1200" cap="none" spc="0" baseline="0" dirty="0">
                <a:solidFill>
                  <a:srgbClr val="404955"/>
                </a:solidFill>
                <a:uFillTx/>
                <a:latin typeface="Arial"/>
                <a:cs typeface="Arial"/>
              </a:rPr>
              <a:t>Alternative learning offers from multiple </a:t>
            </a:r>
            <a:r>
              <a:rPr lang="en-US" sz="1600" dirty="0">
                <a:solidFill>
                  <a:srgbClr val="404955"/>
                </a:solidFill>
                <a:latin typeface="Arial"/>
                <a:cs typeface="Arial"/>
              </a:rPr>
              <a:t>training providers</a:t>
            </a:r>
            <a:endParaRPr lang="en-US" sz="1600" b="0" i="0" u="none" strike="noStrike" kern="1200" cap="none" spc="0" baseline="0" dirty="0">
              <a:solidFill>
                <a:srgbClr val="404955"/>
              </a:solidFill>
              <a:uFillTx/>
              <a:latin typeface="Arial"/>
              <a:cs typeface="Arial"/>
            </a:endParaRPr>
          </a:p>
          <a:p>
            <a:pPr marL="465457" marR="0" lvl="0" indent="-285750" algn="l" defTabSz="457200" rtl="0" fontAlgn="auto" hangingPunct="1">
              <a:lnSpc>
                <a:spcPct val="100000"/>
              </a:lnSpc>
              <a:spcBef>
                <a:spcPts val="600"/>
              </a:spcBef>
              <a:spcAft>
                <a:spcPts val="0"/>
              </a:spcAft>
              <a:buClr>
                <a:srgbClr val="D93317"/>
              </a:buClr>
              <a:buSzPct val="100000"/>
              <a:buFont typeface="Wingdings" pitchFamily="2"/>
              <a:buChar char="§"/>
              <a:tabLst/>
              <a:defRPr sz="1800" b="0" i="0" u="none" strike="noStrike" kern="0" cap="none" spc="0" baseline="0">
                <a:solidFill>
                  <a:srgbClr val="000000"/>
                </a:solidFill>
                <a:uFillTx/>
              </a:defRPr>
            </a:pPr>
            <a:endParaRPr lang="en-US" sz="1600" b="0" i="0" u="none" strike="noStrike" kern="1200" cap="none" spc="0" baseline="0">
              <a:solidFill>
                <a:srgbClr val="404955"/>
              </a:solidFill>
              <a:uFillTx/>
              <a:latin typeface="Arial"/>
              <a:cs typeface="Arial"/>
            </a:endParaRPr>
          </a:p>
          <a:p>
            <a:pPr marL="179707" marR="0" lvl="0" indent="0" algn="l" defTabSz="457200" rtl="0" fontAlgn="auto" hangingPunct="1">
              <a:lnSpc>
                <a:spcPct val="100000"/>
              </a:lnSpc>
              <a:spcBef>
                <a:spcPts val="600"/>
              </a:spcBef>
              <a:spcAft>
                <a:spcPts val="0"/>
              </a:spcAft>
              <a:buNone/>
              <a:tabLst/>
              <a:defRPr sz="1800" b="0" i="0" u="none" strike="noStrike" kern="0" cap="none" spc="0" baseline="0">
                <a:solidFill>
                  <a:srgbClr val="000000"/>
                </a:solidFill>
                <a:uFillTx/>
              </a:defRPr>
            </a:pPr>
            <a:endParaRPr lang="en-US" sz="1600" b="0" i="0" u="none" strike="noStrike" kern="1200" cap="none" spc="0" baseline="0">
              <a:solidFill>
                <a:srgbClr val="404955"/>
              </a:solidFill>
              <a:uFillTx/>
              <a:latin typeface="Arial"/>
              <a:cs typeface="Arial"/>
            </a:endParaRPr>
          </a:p>
          <a:p>
            <a:pPr marL="179999" marR="0" lvl="0" indent="0" algn="l" defTabSz="457200" rtl="0" fontAlgn="auto" hangingPunct="1">
              <a:lnSpc>
                <a:spcPct val="100000"/>
              </a:lnSpc>
              <a:spcBef>
                <a:spcPts val="200"/>
              </a:spcBef>
              <a:spcAft>
                <a:spcPts val="0"/>
              </a:spcAft>
              <a:buNone/>
              <a:tabLst/>
              <a:defRPr sz="1800" b="0" i="0" u="none" strike="noStrike" kern="0" cap="none" spc="0" baseline="0">
                <a:solidFill>
                  <a:srgbClr val="000000"/>
                </a:solidFill>
                <a:uFillTx/>
              </a:defRPr>
            </a:pPr>
            <a:endParaRPr lang="en-GB" sz="1600" b="0" i="0" u="none" strike="noStrike" kern="1200" cap="none" spc="0" baseline="0">
              <a:solidFill>
                <a:srgbClr val="404955"/>
              </a:solidFill>
              <a:uFillTx/>
              <a:latin typeface="Arial"/>
              <a:cs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1AA54A2-C45D-76CA-DE21-C69AAABE3220}"/>
              </a:ext>
            </a:extLst>
          </p:cNvPr>
          <p:cNvSpPr/>
          <p:nvPr/>
        </p:nvSpPr>
        <p:spPr>
          <a:xfrm>
            <a:off x="686701" y="1481441"/>
            <a:ext cx="3822897" cy="48259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Title 1">
            <a:extLst>
              <a:ext uri="{FF2B5EF4-FFF2-40B4-BE49-F238E27FC236}">
                <a16:creationId xmlns:a16="http://schemas.microsoft.com/office/drawing/2014/main" id="{867548DF-0B0D-5A70-C98D-C9E28AC011AA}"/>
              </a:ext>
            </a:extLst>
          </p:cNvPr>
          <p:cNvSpPr>
            <a:spLocks noGrp="1"/>
          </p:cNvSpPr>
          <p:nvPr>
            <p:ph type="title"/>
          </p:nvPr>
        </p:nvSpPr>
        <p:spPr/>
        <p:txBody>
          <a:bodyPr/>
          <a:lstStyle/>
          <a:p>
            <a:r>
              <a:rPr lang="en-US" dirty="0"/>
              <a:t>Candidate support programme FOR EPAC</a:t>
            </a:r>
            <a:endParaRPr lang="en-GB" dirty="0"/>
          </a:p>
        </p:txBody>
      </p:sp>
      <p:sp>
        <p:nvSpPr>
          <p:cNvPr id="4" name="Footer Placeholder 3">
            <a:extLst>
              <a:ext uri="{FF2B5EF4-FFF2-40B4-BE49-F238E27FC236}">
                <a16:creationId xmlns:a16="http://schemas.microsoft.com/office/drawing/2014/main" id="{ADECCF6A-8A94-A797-06D2-A91CA6E7FF66}"/>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all" spc="0" normalizeH="0" baseline="0" noProof="0" dirty="0">
                <a:ln>
                  <a:noFill/>
                </a:ln>
                <a:solidFill>
                  <a:srgbClr val="404955"/>
                </a:solidFill>
                <a:effectLst/>
                <a:uLnTx/>
                <a:uFillTx/>
                <a:latin typeface="Arial"/>
                <a:ea typeface="+mn-ea"/>
                <a:cs typeface="+mn-cs"/>
              </a:rPr>
              <a:t>EPAC</a:t>
            </a:r>
          </a:p>
        </p:txBody>
      </p:sp>
      <p:sp>
        <p:nvSpPr>
          <p:cNvPr id="5" name="Slide Number Placeholder 4">
            <a:extLst>
              <a:ext uri="{FF2B5EF4-FFF2-40B4-BE49-F238E27FC236}">
                <a16:creationId xmlns:a16="http://schemas.microsoft.com/office/drawing/2014/main" id="{4D508A9B-3724-8689-1901-6ADAE62E543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EAC15D-B94B-4B86-ABD3-3EDECDB333F5}" type="slidenum">
              <a:rPr kumimoji="0" lang="de-DE" sz="800" b="0" i="0" u="none" strike="noStrike" kern="1200" cap="none" spc="0" normalizeH="0" baseline="0" noProof="0" smtClean="0">
                <a:ln>
                  <a:noFill/>
                </a:ln>
                <a:solidFill>
                  <a:srgbClr val="404955"/>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de-DE" sz="800" b="0" i="0" u="none" strike="noStrike" kern="1200" cap="none" spc="0" normalizeH="0" baseline="0" noProof="0" dirty="0">
              <a:ln>
                <a:noFill/>
              </a:ln>
              <a:solidFill>
                <a:srgbClr val="404955"/>
              </a:solidFill>
              <a:effectLst/>
              <a:uLnTx/>
              <a:uFillTx/>
              <a:latin typeface="Arial"/>
              <a:ea typeface="+mn-ea"/>
              <a:cs typeface="+mn-cs"/>
            </a:endParaRPr>
          </a:p>
        </p:txBody>
      </p:sp>
      <p:cxnSp>
        <p:nvCxnSpPr>
          <p:cNvPr id="11" name="Straight Connector 10">
            <a:extLst>
              <a:ext uri="{FF2B5EF4-FFF2-40B4-BE49-F238E27FC236}">
                <a16:creationId xmlns:a16="http://schemas.microsoft.com/office/drawing/2014/main" id="{D50D1E21-CCE8-D9F5-27D2-8D53527485F5}"/>
              </a:ext>
            </a:extLst>
          </p:cNvPr>
          <p:cNvCxnSpPr/>
          <p:nvPr/>
        </p:nvCxnSpPr>
        <p:spPr>
          <a:xfrm>
            <a:off x="4767070" y="1533614"/>
            <a:ext cx="0" cy="3108322"/>
          </a:xfrm>
          <a:prstGeom prst="line">
            <a:avLst/>
          </a:prstGeom>
          <a:ln w="19050">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12" name="Inhaltsplatzhalter 17">
            <a:extLst>
              <a:ext uri="{FF2B5EF4-FFF2-40B4-BE49-F238E27FC236}">
                <a16:creationId xmlns:a16="http://schemas.microsoft.com/office/drawing/2014/main" id="{93B061E5-4FE4-7740-13E1-B3072497AB03}"/>
              </a:ext>
            </a:extLst>
          </p:cNvPr>
          <p:cNvSpPr txBox="1">
            <a:spLocks/>
          </p:cNvSpPr>
          <p:nvPr/>
        </p:nvSpPr>
        <p:spPr>
          <a:xfrm>
            <a:off x="896006" y="1511303"/>
            <a:ext cx="3404286" cy="201274"/>
          </a:xfrm>
          <a:prstGeom prst="rect">
            <a:avLst/>
          </a:prstGeom>
        </p:spPr>
        <p:txBody>
          <a:bodyPr vert="horz" wrap="square" lIns="0" tIns="0" rIns="0" bIns="0" rtlCol="0" anchor="t">
            <a:spAutoFit/>
          </a:bodyPr>
          <a:lstStyle>
            <a:lvl1pPr marL="0" indent="0" algn="l" defTabSz="685800" rtl="0" eaLnBrk="1" latinLnBrk="0" hangingPunct="1">
              <a:lnSpc>
                <a:spcPct val="120000"/>
              </a:lnSpc>
              <a:spcBef>
                <a:spcPts val="800"/>
              </a:spcBef>
              <a:buFont typeface="Arial" panose="020B0604020202020204" pitchFamily="34" charset="0"/>
              <a:buNone/>
              <a:defRPr sz="1400" kern="1200">
                <a:solidFill>
                  <a:schemeClr val="tx1"/>
                </a:solidFill>
                <a:latin typeface="+mn-lt"/>
                <a:ea typeface="+mn-ea"/>
                <a:cs typeface="+mn-cs"/>
              </a:defRPr>
            </a:lvl1pPr>
            <a:lvl2pPr marL="504000" indent="-180000" algn="l" defTabSz="685800" rtl="0" eaLnBrk="1" latinLnBrk="0" hangingPunct="1">
              <a:lnSpc>
                <a:spcPct val="120000"/>
              </a:lnSpc>
              <a:spcBef>
                <a:spcPts val="800"/>
              </a:spcBef>
              <a:buClr>
                <a:schemeClr val="accent6"/>
              </a:buClr>
              <a:buSzPct val="100000"/>
              <a:buFont typeface="Wingdings" panose="05000000000000000000" pitchFamily="2" charset="2"/>
              <a:buChar char="n"/>
              <a:defRPr sz="1400" kern="1200">
                <a:solidFill>
                  <a:schemeClr val="tx1"/>
                </a:solidFill>
                <a:latin typeface="+mn-lt"/>
                <a:ea typeface="+mn-ea"/>
                <a:cs typeface="+mn-cs"/>
              </a:defRPr>
            </a:lvl2pPr>
            <a:lvl3pPr marL="684000" indent="-180000" algn="l" defTabSz="685800" rtl="0" eaLnBrk="1" latinLnBrk="0" hangingPunct="1">
              <a:lnSpc>
                <a:spcPct val="120000"/>
              </a:lnSpc>
              <a:spcBef>
                <a:spcPts val="800"/>
              </a:spcBef>
              <a:buClr>
                <a:schemeClr val="accent6"/>
              </a:buClr>
              <a:buSzPct val="100000"/>
              <a:buFont typeface="Wingdings" panose="05000000000000000000" pitchFamily="2" charset="2"/>
              <a:buChar char="n"/>
              <a:defRPr sz="1400" kern="1200">
                <a:solidFill>
                  <a:schemeClr val="tx1"/>
                </a:solidFill>
                <a:latin typeface="+mn-lt"/>
                <a:ea typeface="+mn-ea"/>
                <a:cs typeface="+mn-cs"/>
              </a:defRPr>
            </a:lvl3pPr>
            <a:lvl4pPr marL="864000" indent="-180000" algn="l" defTabSz="685800" rtl="0" eaLnBrk="1" latinLnBrk="0" hangingPunct="1">
              <a:lnSpc>
                <a:spcPct val="120000"/>
              </a:lnSpc>
              <a:spcBef>
                <a:spcPts val="800"/>
              </a:spcBef>
              <a:buClr>
                <a:schemeClr val="accent6"/>
              </a:buClr>
              <a:buSzPct val="100000"/>
              <a:buFont typeface="Wingdings" panose="05000000000000000000" pitchFamily="2" charset="2"/>
              <a:buChar char="n"/>
              <a:defRPr sz="1400" kern="1200">
                <a:solidFill>
                  <a:schemeClr val="tx1"/>
                </a:solidFill>
                <a:latin typeface="+mn-lt"/>
                <a:ea typeface="+mn-ea"/>
                <a:cs typeface="+mn-cs"/>
              </a:defRPr>
            </a:lvl4pPr>
            <a:lvl5pPr marL="1044000" indent="-180000" algn="l" defTabSz="685800" rtl="0" eaLnBrk="1" latinLnBrk="0" hangingPunct="1">
              <a:lnSpc>
                <a:spcPct val="120000"/>
              </a:lnSpc>
              <a:spcBef>
                <a:spcPts val="800"/>
              </a:spcBef>
              <a:buClr>
                <a:schemeClr val="accent6"/>
              </a:buClr>
              <a:buSzPct val="100000"/>
              <a:buFont typeface="Wingdings" panose="05000000000000000000" pitchFamily="2" charset="2"/>
              <a:buChar char="n"/>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80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rgbClr val="404955"/>
                </a:solidFill>
                <a:effectLst/>
                <a:uLnTx/>
                <a:uFillTx/>
                <a:latin typeface="Arial"/>
                <a:ea typeface="+mn-ea"/>
                <a:cs typeface="+mn-cs"/>
              </a:rPr>
              <a:t>Enrolment</a:t>
            </a:r>
          </a:p>
        </p:txBody>
      </p:sp>
      <p:sp>
        <p:nvSpPr>
          <p:cNvPr id="15" name="Arrow: Left-Right 24">
            <a:extLst>
              <a:ext uri="{FF2B5EF4-FFF2-40B4-BE49-F238E27FC236}">
                <a16:creationId xmlns:a16="http://schemas.microsoft.com/office/drawing/2014/main" id="{4D7CCB64-862F-6E1B-49F9-A1A5874A7ACF}"/>
              </a:ext>
            </a:extLst>
          </p:cNvPr>
          <p:cNvSpPr/>
          <p:nvPr/>
        </p:nvSpPr>
        <p:spPr>
          <a:xfrm>
            <a:off x="4979141" y="2354498"/>
            <a:ext cx="3822897" cy="119564"/>
          </a:xfrm>
          <a:prstGeom prst="leftRightArrow">
            <a:avLst>
              <a:gd name="adj1" fmla="val 50000"/>
              <a:gd name="adj2" fmla="val 50000"/>
            </a:avLst>
          </a:prstGeom>
          <a:solidFill>
            <a:schemeClr val="accent4"/>
          </a:solidFill>
          <a:ln w="9525">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404955">
                  <a:hueOff val="0"/>
                  <a:satOff val="0"/>
                  <a:lumOff val="0"/>
                  <a:alphaOff val="0"/>
                </a:srgbClr>
              </a:solidFill>
              <a:effectLst/>
              <a:uLnTx/>
              <a:uFillTx/>
              <a:latin typeface="Arial"/>
              <a:ea typeface="+mn-ea"/>
              <a:cs typeface="+mn-cs"/>
            </a:endParaRPr>
          </a:p>
        </p:txBody>
      </p:sp>
      <p:sp>
        <p:nvSpPr>
          <p:cNvPr id="25" name="Oval 10" descr="Whistle outline">
            <a:extLst>
              <a:ext uri="{FF2B5EF4-FFF2-40B4-BE49-F238E27FC236}">
                <a16:creationId xmlns:a16="http://schemas.microsoft.com/office/drawing/2014/main" id="{27130515-F302-79DD-5FF7-F7195A670111}"/>
              </a:ext>
            </a:extLst>
          </p:cNvPr>
          <p:cNvSpPr/>
          <p:nvPr/>
        </p:nvSpPr>
        <p:spPr>
          <a:xfrm>
            <a:off x="5111810" y="2149390"/>
            <a:ext cx="529781" cy="529781"/>
          </a:xfrm>
          <a:prstGeom prst="ellipse">
            <a:avLst/>
          </a:prstGeom>
          <a:solidFill>
            <a:srgbClr val="FFFFFF"/>
          </a:solidFill>
          <a:ln>
            <a:solidFill>
              <a:schemeClr val="accent4"/>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hueOff val="0"/>
                  <a:satOff val="0"/>
                  <a:lumOff val="0"/>
                  <a:alphaOff val="0"/>
                </a:srgbClr>
              </a:solidFill>
              <a:effectLst/>
              <a:uLnTx/>
              <a:uFillTx/>
              <a:latin typeface="Arial"/>
              <a:ea typeface="+mn-ea"/>
              <a:cs typeface="+mn-cs"/>
            </a:endParaRPr>
          </a:p>
        </p:txBody>
      </p:sp>
      <p:pic>
        <p:nvPicPr>
          <p:cNvPr id="26" name="Graphic 29" descr="Whistle outline">
            <a:extLst>
              <a:ext uri="{FF2B5EF4-FFF2-40B4-BE49-F238E27FC236}">
                <a16:creationId xmlns:a16="http://schemas.microsoft.com/office/drawing/2014/main" id="{09792B33-6A1E-55B6-EED0-B93A226F427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175781" y="2213362"/>
            <a:ext cx="401838" cy="401838"/>
          </a:xfrm>
          <a:prstGeom prst="rect">
            <a:avLst/>
          </a:prstGeom>
        </p:spPr>
      </p:pic>
      <p:grpSp>
        <p:nvGrpSpPr>
          <p:cNvPr id="38" name="Group 37">
            <a:extLst>
              <a:ext uri="{FF2B5EF4-FFF2-40B4-BE49-F238E27FC236}">
                <a16:creationId xmlns:a16="http://schemas.microsoft.com/office/drawing/2014/main" id="{76DBC6DF-9F46-8FC7-BC71-A9A8F1BF7992}"/>
              </a:ext>
            </a:extLst>
          </p:cNvPr>
          <p:cNvGrpSpPr/>
          <p:nvPr/>
        </p:nvGrpSpPr>
        <p:grpSpPr>
          <a:xfrm>
            <a:off x="5868755" y="2149390"/>
            <a:ext cx="529781" cy="529781"/>
            <a:chOff x="5813501" y="1967378"/>
            <a:chExt cx="529781" cy="529781"/>
          </a:xfrm>
        </p:grpSpPr>
        <p:sp>
          <p:nvSpPr>
            <p:cNvPr id="17" name="Oval 15" descr="Playbook outline">
              <a:extLst>
                <a:ext uri="{FF2B5EF4-FFF2-40B4-BE49-F238E27FC236}">
                  <a16:creationId xmlns:a16="http://schemas.microsoft.com/office/drawing/2014/main" id="{237210E7-083A-95BC-A894-6C19E4A2789E}"/>
                </a:ext>
              </a:extLst>
            </p:cNvPr>
            <p:cNvSpPr/>
            <p:nvPr/>
          </p:nvSpPr>
          <p:spPr>
            <a:xfrm>
              <a:off x="5813501" y="1967378"/>
              <a:ext cx="529781" cy="529781"/>
            </a:xfrm>
            <a:prstGeom prst="ellipse">
              <a:avLst/>
            </a:prstGeom>
            <a:solidFill>
              <a:srgbClr val="FFFFFF"/>
            </a:solidFill>
            <a:ln>
              <a:solidFill>
                <a:schemeClr val="accent4"/>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hueOff val="0"/>
                    <a:satOff val="0"/>
                    <a:lumOff val="0"/>
                    <a:alphaOff val="0"/>
                  </a:srgbClr>
                </a:solidFill>
                <a:effectLst/>
                <a:uLnTx/>
                <a:uFillTx/>
                <a:latin typeface="Arial"/>
                <a:ea typeface="+mn-ea"/>
                <a:cs typeface="+mn-cs"/>
              </a:endParaRPr>
            </a:p>
          </p:txBody>
        </p:sp>
        <p:pic>
          <p:nvPicPr>
            <p:cNvPr id="18" name="Graphic 31" descr="Playbook outline">
              <a:extLst>
                <a:ext uri="{FF2B5EF4-FFF2-40B4-BE49-F238E27FC236}">
                  <a16:creationId xmlns:a16="http://schemas.microsoft.com/office/drawing/2014/main" id="{693420EE-3CFE-F2E3-60E9-00AEFD2ECCE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77473" y="2031350"/>
              <a:ext cx="401838" cy="401838"/>
            </a:xfrm>
            <a:prstGeom prst="rect">
              <a:avLst/>
            </a:prstGeom>
          </p:spPr>
        </p:pic>
      </p:grpSp>
      <p:grpSp>
        <p:nvGrpSpPr>
          <p:cNvPr id="40" name="Group 39">
            <a:extLst>
              <a:ext uri="{FF2B5EF4-FFF2-40B4-BE49-F238E27FC236}">
                <a16:creationId xmlns:a16="http://schemas.microsoft.com/office/drawing/2014/main" id="{C0A91841-232F-3768-1BBA-C67B5A52A056}"/>
              </a:ext>
            </a:extLst>
          </p:cNvPr>
          <p:cNvGrpSpPr/>
          <p:nvPr/>
        </p:nvGrpSpPr>
        <p:grpSpPr>
          <a:xfrm>
            <a:off x="7382645" y="2149390"/>
            <a:ext cx="529781" cy="529781"/>
            <a:chOff x="7375632" y="1967378"/>
            <a:chExt cx="529781" cy="529781"/>
          </a:xfrm>
        </p:grpSpPr>
        <p:sp>
          <p:nvSpPr>
            <p:cNvPr id="19" name="Oval 20" descr="Open book outline">
              <a:extLst>
                <a:ext uri="{FF2B5EF4-FFF2-40B4-BE49-F238E27FC236}">
                  <a16:creationId xmlns:a16="http://schemas.microsoft.com/office/drawing/2014/main" id="{DB8BAD9B-5F52-830B-7862-4C07251726E2}"/>
                </a:ext>
              </a:extLst>
            </p:cNvPr>
            <p:cNvSpPr/>
            <p:nvPr/>
          </p:nvSpPr>
          <p:spPr>
            <a:xfrm>
              <a:off x="7375632" y="1967378"/>
              <a:ext cx="529781" cy="529781"/>
            </a:xfrm>
            <a:prstGeom prst="ellipse">
              <a:avLst/>
            </a:prstGeom>
            <a:solidFill>
              <a:srgbClr val="FFFFFF"/>
            </a:solidFill>
            <a:ln>
              <a:solidFill>
                <a:schemeClr val="accent4"/>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hueOff val="0"/>
                    <a:satOff val="0"/>
                    <a:lumOff val="0"/>
                    <a:alphaOff val="0"/>
                  </a:srgbClr>
                </a:solidFill>
                <a:effectLst/>
                <a:uLnTx/>
                <a:uFillTx/>
                <a:latin typeface="Arial"/>
                <a:ea typeface="+mn-ea"/>
                <a:cs typeface="+mn-cs"/>
              </a:endParaRPr>
            </a:p>
          </p:txBody>
        </p:sp>
        <p:pic>
          <p:nvPicPr>
            <p:cNvPr id="20" name="Graphic 33" descr="Open book outline">
              <a:extLst>
                <a:ext uri="{FF2B5EF4-FFF2-40B4-BE49-F238E27FC236}">
                  <a16:creationId xmlns:a16="http://schemas.microsoft.com/office/drawing/2014/main" id="{3F12FDFB-2545-F928-D798-FCC999E12B9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39603" y="2031350"/>
              <a:ext cx="401838" cy="401838"/>
            </a:xfrm>
            <a:prstGeom prst="rect">
              <a:avLst/>
            </a:prstGeom>
          </p:spPr>
        </p:pic>
      </p:grpSp>
      <p:grpSp>
        <p:nvGrpSpPr>
          <p:cNvPr id="39" name="Group 38">
            <a:extLst>
              <a:ext uri="{FF2B5EF4-FFF2-40B4-BE49-F238E27FC236}">
                <a16:creationId xmlns:a16="http://schemas.microsoft.com/office/drawing/2014/main" id="{F73E74F2-9FE4-CF82-A666-85420354422F}"/>
              </a:ext>
            </a:extLst>
          </p:cNvPr>
          <p:cNvGrpSpPr/>
          <p:nvPr/>
        </p:nvGrpSpPr>
        <p:grpSpPr>
          <a:xfrm>
            <a:off x="6625700" y="2149390"/>
            <a:ext cx="529781" cy="529781"/>
            <a:chOff x="6594567" y="1967378"/>
            <a:chExt cx="529781" cy="529781"/>
          </a:xfrm>
        </p:grpSpPr>
        <p:sp>
          <p:nvSpPr>
            <p:cNvPr id="21" name="Oval 18" descr="Diploma outline">
              <a:extLst>
                <a:ext uri="{FF2B5EF4-FFF2-40B4-BE49-F238E27FC236}">
                  <a16:creationId xmlns:a16="http://schemas.microsoft.com/office/drawing/2014/main" id="{7D2CC75D-AAB1-FAB1-D01E-19337E75010E}"/>
                </a:ext>
              </a:extLst>
            </p:cNvPr>
            <p:cNvSpPr/>
            <p:nvPr/>
          </p:nvSpPr>
          <p:spPr>
            <a:xfrm>
              <a:off x="6594567" y="1967378"/>
              <a:ext cx="529781" cy="529781"/>
            </a:xfrm>
            <a:prstGeom prst="ellipse">
              <a:avLst/>
            </a:prstGeom>
            <a:solidFill>
              <a:srgbClr val="FFFFFF"/>
            </a:solidFill>
            <a:ln>
              <a:solidFill>
                <a:schemeClr val="accent4"/>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hueOff val="0"/>
                    <a:satOff val="0"/>
                    <a:lumOff val="0"/>
                    <a:alphaOff val="0"/>
                  </a:srgbClr>
                </a:solidFill>
                <a:effectLst/>
                <a:uLnTx/>
                <a:uFillTx/>
                <a:latin typeface="Arial"/>
                <a:ea typeface="+mn-ea"/>
                <a:cs typeface="+mn-cs"/>
              </a:endParaRPr>
            </a:p>
          </p:txBody>
        </p:sp>
        <p:pic>
          <p:nvPicPr>
            <p:cNvPr id="22" name="Graphic 36" descr="Diploma outline">
              <a:extLst>
                <a:ext uri="{FF2B5EF4-FFF2-40B4-BE49-F238E27FC236}">
                  <a16:creationId xmlns:a16="http://schemas.microsoft.com/office/drawing/2014/main" id="{D9058932-F789-4DF9-1CF5-913B25705C4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58539" y="2031350"/>
              <a:ext cx="401838" cy="401838"/>
            </a:xfrm>
            <a:prstGeom prst="rect">
              <a:avLst/>
            </a:prstGeom>
          </p:spPr>
        </p:pic>
      </p:grpSp>
      <p:grpSp>
        <p:nvGrpSpPr>
          <p:cNvPr id="36" name="Group 35">
            <a:extLst>
              <a:ext uri="{FF2B5EF4-FFF2-40B4-BE49-F238E27FC236}">
                <a16:creationId xmlns:a16="http://schemas.microsoft.com/office/drawing/2014/main" id="{12324062-1786-13A0-56DE-977D70AD058F}"/>
              </a:ext>
            </a:extLst>
          </p:cNvPr>
          <p:cNvGrpSpPr/>
          <p:nvPr/>
        </p:nvGrpSpPr>
        <p:grpSpPr>
          <a:xfrm>
            <a:off x="8139589" y="2149390"/>
            <a:ext cx="529781" cy="529781"/>
            <a:chOff x="8156699" y="1967378"/>
            <a:chExt cx="529781" cy="529781"/>
          </a:xfrm>
        </p:grpSpPr>
        <p:sp>
          <p:nvSpPr>
            <p:cNvPr id="23" name="Oval 23" descr="Coins outline">
              <a:extLst>
                <a:ext uri="{FF2B5EF4-FFF2-40B4-BE49-F238E27FC236}">
                  <a16:creationId xmlns:a16="http://schemas.microsoft.com/office/drawing/2014/main" id="{197714FD-B252-1E62-FDB1-B387DE396797}"/>
                </a:ext>
              </a:extLst>
            </p:cNvPr>
            <p:cNvSpPr/>
            <p:nvPr/>
          </p:nvSpPr>
          <p:spPr>
            <a:xfrm>
              <a:off x="8156699" y="1967378"/>
              <a:ext cx="529781" cy="529781"/>
            </a:xfrm>
            <a:prstGeom prst="ellipse">
              <a:avLst/>
            </a:prstGeom>
            <a:solidFill>
              <a:srgbClr val="FFFFFF"/>
            </a:solidFill>
            <a:ln>
              <a:solidFill>
                <a:schemeClr val="accent4"/>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hueOff val="0"/>
                    <a:satOff val="0"/>
                    <a:lumOff val="0"/>
                    <a:alphaOff val="0"/>
                  </a:srgbClr>
                </a:solidFill>
                <a:effectLst/>
                <a:uLnTx/>
                <a:uFillTx/>
                <a:latin typeface="Arial"/>
                <a:ea typeface="+mn-ea"/>
                <a:cs typeface="+mn-cs"/>
              </a:endParaRPr>
            </a:p>
          </p:txBody>
        </p:sp>
        <p:pic>
          <p:nvPicPr>
            <p:cNvPr id="24" name="Graphic 38" descr="Coins outline">
              <a:extLst>
                <a:ext uri="{FF2B5EF4-FFF2-40B4-BE49-F238E27FC236}">
                  <a16:creationId xmlns:a16="http://schemas.microsoft.com/office/drawing/2014/main" id="{2ADB9856-EE2E-5D7A-3FBC-55DA78ED092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20670" y="2031350"/>
              <a:ext cx="401838" cy="401838"/>
            </a:xfrm>
            <a:prstGeom prst="rect">
              <a:avLst/>
            </a:prstGeom>
          </p:spPr>
        </p:pic>
      </p:grpSp>
      <p:pic>
        <p:nvPicPr>
          <p:cNvPr id="28" name="Graphic 14" descr="Address Book outline">
            <a:extLst>
              <a:ext uri="{FF2B5EF4-FFF2-40B4-BE49-F238E27FC236}">
                <a16:creationId xmlns:a16="http://schemas.microsoft.com/office/drawing/2014/main" id="{BF5E5B8C-893C-74D4-CAE5-2AE402CCF9F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86701" y="2126338"/>
            <a:ext cx="526772" cy="575885"/>
          </a:xfrm>
          <a:prstGeom prst="rect">
            <a:avLst/>
          </a:prstGeom>
        </p:spPr>
      </p:pic>
      <p:sp>
        <p:nvSpPr>
          <p:cNvPr id="29" name="Isosceles Triangle 8">
            <a:extLst>
              <a:ext uri="{FF2B5EF4-FFF2-40B4-BE49-F238E27FC236}">
                <a16:creationId xmlns:a16="http://schemas.microsoft.com/office/drawing/2014/main" id="{43972545-59F3-8EB0-EA0B-916C8A2E5B0F}"/>
              </a:ext>
            </a:extLst>
          </p:cNvPr>
          <p:cNvSpPr/>
          <p:nvPr/>
        </p:nvSpPr>
        <p:spPr>
          <a:xfrm rot="5400000">
            <a:off x="1126420" y="2348620"/>
            <a:ext cx="325848" cy="131321"/>
          </a:xfrm>
          <a:prstGeom prst="triangle">
            <a:avLst/>
          </a:prstGeom>
          <a:solidFill>
            <a:srgbClr val="337878"/>
          </a:solidFill>
          <a:ln w="12700">
            <a:miter lim="400000"/>
          </a:ln>
        </p:spPr>
        <p:txBody>
          <a:bodyPr lIns="45719" rIns="45719" anchor="ctr"/>
          <a:lstStyle/>
          <a:p>
            <a:pPr marL="0" marR="0" lvl="0" indent="0" algn="ctr" defTabSz="457200" rtl="0" eaLnBrk="1" fontAlgn="auto" latinLnBrk="0" hangingPunct="1">
              <a:lnSpc>
                <a:spcPct val="100000"/>
              </a:lnSpc>
              <a:spcBef>
                <a:spcPts val="0"/>
              </a:spcBef>
              <a:spcAft>
                <a:spcPts val="0"/>
              </a:spcAft>
              <a:buClrTx/>
              <a:buSzTx/>
              <a:buFontTx/>
              <a:buNone/>
              <a:tabLst/>
              <a:defRPr>
                <a:solidFill>
                  <a:srgbClr val="FFFFFF"/>
                </a:solidFill>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1" name="Rectangle 9">
            <a:extLst>
              <a:ext uri="{FF2B5EF4-FFF2-40B4-BE49-F238E27FC236}">
                <a16:creationId xmlns:a16="http://schemas.microsoft.com/office/drawing/2014/main" id="{EA832644-AECF-6D85-76E9-40B692D09731}"/>
              </a:ext>
            </a:extLst>
          </p:cNvPr>
          <p:cNvSpPr/>
          <p:nvPr/>
        </p:nvSpPr>
        <p:spPr>
          <a:xfrm>
            <a:off x="5008927" y="2762489"/>
            <a:ext cx="774468" cy="348567"/>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t" anchorCtr="0">
            <a:noAutofit/>
          </a:bodyPr>
          <a:lstStyle/>
          <a:p>
            <a:pPr marL="0" marR="0" lvl="0" indent="0" algn="ctr" defTabSz="355600" rtl="0" eaLnBrk="1" fontAlgn="auto" latinLnBrk="0" hangingPunct="1">
              <a:lnSpc>
                <a:spcPct val="120000"/>
              </a:lnSpc>
              <a:spcBef>
                <a:spcPct val="0"/>
              </a:spcBef>
              <a:spcAft>
                <a:spcPct val="35000"/>
              </a:spcAft>
              <a:buClrTx/>
              <a:buSzTx/>
              <a:buFontTx/>
              <a:buNone/>
              <a:tabLst/>
              <a:defRPr/>
            </a:pPr>
            <a:r>
              <a:rPr lang="en-GB" sz="900" b="1" dirty="0">
                <a:solidFill>
                  <a:srgbClr val="404955"/>
                </a:solidFill>
                <a:latin typeface="Arial"/>
              </a:rPr>
              <a:t>TUTORING</a:t>
            </a:r>
            <a:endParaRPr kumimoji="0" lang="en-GB" sz="900" b="1" i="0" u="none" strike="noStrike" kern="1200" cap="none" spc="0" normalizeH="0" baseline="0" noProof="0" dirty="0">
              <a:ln>
                <a:noFill/>
              </a:ln>
              <a:solidFill>
                <a:srgbClr val="404955"/>
              </a:solidFill>
              <a:effectLst/>
              <a:uLnTx/>
              <a:uFillTx/>
              <a:latin typeface="Arial"/>
              <a:ea typeface="+mn-ea"/>
              <a:cs typeface="+mn-cs"/>
            </a:endParaRPr>
          </a:p>
          <a:p>
            <a:pPr marL="0" marR="0" lvl="0" indent="0" algn="ctr" defTabSz="355600" rtl="0" eaLnBrk="1" fontAlgn="auto" latinLnBrk="0" hangingPunct="1">
              <a:lnSpc>
                <a:spcPct val="120000"/>
              </a:lnSpc>
              <a:spcBef>
                <a:spcPct val="0"/>
              </a:spcBef>
              <a:spcAft>
                <a:spcPct val="35000"/>
              </a:spcAft>
              <a:buClrTx/>
              <a:buSzTx/>
              <a:buFontTx/>
              <a:buNone/>
              <a:tabLst/>
              <a:defRPr/>
            </a:pPr>
            <a:endParaRPr kumimoji="0" lang="en-GB" sz="900" b="0" i="0" u="none" strike="noStrike" kern="1200" cap="none" spc="0" normalizeH="0" baseline="0" noProof="0" dirty="0">
              <a:ln>
                <a:noFill/>
              </a:ln>
              <a:solidFill>
                <a:srgbClr val="404955"/>
              </a:solidFill>
              <a:effectLst/>
              <a:uLnTx/>
              <a:uFillTx/>
              <a:latin typeface="Arial"/>
              <a:ea typeface="+mn-ea"/>
              <a:cs typeface="Arial"/>
            </a:endParaRPr>
          </a:p>
        </p:txBody>
      </p:sp>
      <p:sp>
        <p:nvSpPr>
          <p:cNvPr id="52" name="Rectangle 12">
            <a:extLst>
              <a:ext uri="{FF2B5EF4-FFF2-40B4-BE49-F238E27FC236}">
                <a16:creationId xmlns:a16="http://schemas.microsoft.com/office/drawing/2014/main" id="{AD76129D-924C-67C5-ABFB-571F6F0C2817}"/>
              </a:ext>
            </a:extLst>
          </p:cNvPr>
          <p:cNvSpPr/>
          <p:nvPr/>
        </p:nvSpPr>
        <p:spPr>
          <a:xfrm>
            <a:off x="5754134" y="2754767"/>
            <a:ext cx="759023" cy="1205816"/>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t" anchorCtr="0">
            <a:noAutofit/>
          </a:bodyPr>
          <a:lstStyle/>
          <a:p>
            <a:pPr marL="0" marR="0" lvl="0" indent="0" algn="ctr" defTabSz="355600" rtl="0" eaLnBrk="1" fontAlgn="auto" latinLnBrk="0" hangingPunct="1">
              <a:lnSpc>
                <a:spcPct val="120000"/>
              </a:lnSpc>
              <a:spcBef>
                <a:spcPct val="0"/>
              </a:spcBef>
              <a:spcAft>
                <a:spcPct val="35000"/>
              </a:spcAft>
              <a:buClrTx/>
              <a:buSzTx/>
              <a:buFontTx/>
              <a:buNone/>
              <a:tabLst/>
              <a:defRPr/>
            </a:pPr>
            <a:r>
              <a:rPr kumimoji="0" lang="en-GB" sz="900" b="1" i="0" u="none" strike="noStrike" kern="1200" cap="none" spc="0" normalizeH="0" baseline="0" noProof="0" dirty="0">
                <a:ln>
                  <a:noFill/>
                </a:ln>
                <a:solidFill>
                  <a:srgbClr val="404955"/>
                </a:solidFill>
                <a:effectLst/>
                <a:uLnTx/>
                <a:uFillTx/>
                <a:latin typeface="Arial"/>
                <a:ea typeface="+mn-ea"/>
                <a:cs typeface="+mn-cs"/>
              </a:rPr>
              <a:t>COURSES</a:t>
            </a:r>
            <a:br>
              <a:rPr kumimoji="0" lang="en-GB" sz="900" b="1" i="0" u="none" strike="noStrike" kern="1200" cap="none" spc="0" normalizeH="0" baseline="0" noProof="0" dirty="0">
                <a:ln>
                  <a:noFill/>
                </a:ln>
                <a:solidFill>
                  <a:srgbClr val="404955"/>
                </a:solidFill>
                <a:effectLst/>
                <a:uLnTx/>
                <a:uFillTx/>
                <a:latin typeface="Arial"/>
                <a:ea typeface="+mn-ea"/>
                <a:cs typeface="+mn-cs"/>
              </a:rPr>
            </a:br>
            <a:r>
              <a:rPr kumimoji="0" lang="en-GB" sz="900" b="1" i="0" u="none" strike="noStrike" kern="1200" cap="none" spc="0" normalizeH="0" baseline="0" noProof="0" dirty="0">
                <a:ln>
                  <a:noFill/>
                </a:ln>
                <a:solidFill>
                  <a:srgbClr val="404955"/>
                </a:solidFill>
                <a:effectLst/>
                <a:uLnTx/>
                <a:uFillTx/>
                <a:latin typeface="Arial"/>
                <a:ea typeface="+mn-ea"/>
                <a:cs typeface="+mn-cs"/>
              </a:rPr>
              <a:t> </a:t>
            </a:r>
          </a:p>
          <a:p>
            <a:pPr marL="0" marR="0" lvl="0" indent="0" algn="ctr" defTabSz="355600" rtl="0" eaLnBrk="1" fontAlgn="auto" latinLnBrk="0" hangingPunct="1">
              <a:lnSpc>
                <a:spcPct val="120000"/>
              </a:lnSpc>
              <a:spcBef>
                <a:spcPct val="0"/>
              </a:spcBef>
              <a:spcAft>
                <a:spcPct val="35000"/>
              </a:spcAft>
              <a:buClrTx/>
              <a:buSzTx/>
              <a:buFontTx/>
              <a:buNone/>
              <a:tabLst/>
              <a:defRPr/>
            </a:pPr>
            <a:endParaRPr kumimoji="0" lang="en-GB" sz="900" b="0" i="0" u="none" strike="noStrike" kern="1200" cap="none" spc="0" normalizeH="0" baseline="0" noProof="0" dirty="0">
              <a:ln>
                <a:noFill/>
              </a:ln>
              <a:solidFill>
                <a:srgbClr val="404955"/>
              </a:solidFill>
              <a:effectLst/>
              <a:uLnTx/>
              <a:uFillTx/>
              <a:latin typeface="Arial"/>
              <a:ea typeface="+mn-ea"/>
              <a:cs typeface="Arial"/>
            </a:endParaRPr>
          </a:p>
        </p:txBody>
      </p:sp>
      <p:sp>
        <p:nvSpPr>
          <p:cNvPr id="53" name="Rectangle 16">
            <a:extLst>
              <a:ext uri="{FF2B5EF4-FFF2-40B4-BE49-F238E27FC236}">
                <a16:creationId xmlns:a16="http://schemas.microsoft.com/office/drawing/2014/main" id="{336F063F-9805-D1E5-4F1B-0EA6149D2EEC}"/>
              </a:ext>
            </a:extLst>
          </p:cNvPr>
          <p:cNvSpPr/>
          <p:nvPr/>
        </p:nvSpPr>
        <p:spPr>
          <a:xfrm>
            <a:off x="6511079" y="2754767"/>
            <a:ext cx="759023" cy="1205816"/>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t" anchorCtr="0">
            <a:noAutofit/>
          </a:bodyPr>
          <a:lstStyle/>
          <a:p>
            <a:pPr marL="0" marR="0" lvl="0" indent="0" algn="ctr" defTabSz="355600" rtl="0" eaLnBrk="1" fontAlgn="auto" latinLnBrk="0" hangingPunct="1">
              <a:lnSpc>
                <a:spcPct val="120000"/>
              </a:lnSpc>
              <a:spcBef>
                <a:spcPct val="0"/>
              </a:spcBef>
              <a:spcAft>
                <a:spcPct val="35000"/>
              </a:spcAft>
              <a:buClrTx/>
              <a:buSzTx/>
              <a:buFontTx/>
              <a:buNone/>
              <a:tabLst/>
              <a:defRPr/>
            </a:pPr>
            <a:r>
              <a:rPr kumimoji="0" lang="en-GB" sz="900" b="1" i="0" u="none" strike="noStrike" kern="1200" cap="none" spc="0" normalizeH="0" baseline="0" noProof="0" dirty="0">
                <a:ln>
                  <a:noFill/>
                </a:ln>
                <a:solidFill>
                  <a:srgbClr val="404955"/>
                </a:solidFill>
                <a:effectLst/>
                <a:uLnTx/>
                <a:uFillTx/>
                <a:latin typeface="Arial"/>
                <a:ea typeface="+mn-ea"/>
                <a:cs typeface="+mn-cs"/>
              </a:rPr>
              <a:t>BURSARY</a:t>
            </a:r>
            <a:br>
              <a:rPr kumimoji="0" lang="en-GB" sz="900" b="1" i="0" u="none" strike="noStrike" kern="1200" cap="none" spc="0" normalizeH="0" baseline="0" noProof="0" dirty="0">
                <a:ln>
                  <a:noFill/>
                </a:ln>
                <a:solidFill>
                  <a:srgbClr val="404955"/>
                </a:solidFill>
                <a:effectLst/>
                <a:uLnTx/>
                <a:uFillTx/>
                <a:latin typeface="Arial"/>
                <a:ea typeface="+mn-ea"/>
                <a:cs typeface="+mn-cs"/>
              </a:rPr>
            </a:br>
            <a:endParaRPr kumimoji="0" lang="en-GB" sz="900" b="1" i="0" u="none" strike="noStrike" kern="1200" cap="none" spc="0" normalizeH="0" baseline="0" noProof="0" dirty="0">
              <a:ln>
                <a:noFill/>
              </a:ln>
              <a:solidFill>
                <a:srgbClr val="404955"/>
              </a:solidFill>
              <a:effectLst/>
              <a:uLnTx/>
              <a:uFillTx/>
              <a:latin typeface="Arial"/>
              <a:ea typeface="+mn-ea"/>
              <a:cs typeface="+mn-cs"/>
            </a:endParaRPr>
          </a:p>
          <a:p>
            <a:pPr marL="0" marR="0" lvl="0" indent="0" algn="ctr" defTabSz="355600" rtl="0" eaLnBrk="1" fontAlgn="auto" latinLnBrk="0" hangingPunct="1">
              <a:lnSpc>
                <a:spcPct val="120000"/>
              </a:lnSpc>
              <a:spcBef>
                <a:spcPct val="0"/>
              </a:spcBef>
              <a:spcAft>
                <a:spcPct val="35000"/>
              </a:spcAft>
              <a:buClrTx/>
              <a:buSzTx/>
              <a:buFontTx/>
              <a:buNone/>
              <a:tabLst/>
              <a:defRPr/>
            </a:pPr>
            <a:r>
              <a:rPr kumimoji="0" lang="en-GB" sz="900" b="0" i="0" u="none" strike="noStrike" kern="1200" cap="none" spc="0" normalizeH="0" baseline="0" noProof="0" dirty="0">
                <a:ln>
                  <a:noFill/>
                </a:ln>
                <a:solidFill>
                  <a:srgbClr val="404955"/>
                </a:solidFill>
                <a:effectLst/>
                <a:uLnTx/>
                <a:uFillTx/>
                <a:latin typeface="Arial"/>
                <a:ea typeface="+mn-ea"/>
                <a:cs typeface="+mn-cs"/>
              </a:rPr>
              <a:t> </a:t>
            </a:r>
          </a:p>
        </p:txBody>
      </p:sp>
      <p:sp>
        <p:nvSpPr>
          <p:cNvPr id="54" name="Rectangle 19">
            <a:extLst>
              <a:ext uri="{FF2B5EF4-FFF2-40B4-BE49-F238E27FC236}">
                <a16:creationId xmlns:a16="http://schemas.microsoft.com/office/drawing/2014/main" id="{BA0C05A3-3BDB-B316-2116-62405EA1F276}"/>
              </a:ext>
            </a:extLst>
          </p:cNvPr>
          <p:cNvSpPr/>
          <p:nvPr/>
        </p:nvSpPr>
        <p:spPr>
          <a:xfrm>
            <a:off x="7268024" y="2754767"/>
            <a:ext cx="759023" cy="1205816"/>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t" anchorCtr="0">
            <a:noAutofit/>
          </a:bodyPr>
          <a:lstStyle/>
          <a:p>
            <a:pPr marL="0" marR="0" lvl="0" indent="0" algn="ctr" defTabSz="355600" rtl="0" eaLnBrk="1" fontAlgn="auto" latinLnBrk="0" hangingPunct="1">
              <a:lnSpc>
                <a:spcPct val="120000"/>
              </a:lnSpc>
              <a:spcBef>
                <a:spcPct val="0"/>
              </a:spcBef>
              <a:spcAft>
                <a:spcPct val="35000"/>
              </a:spcAft>
              <a:buClrTx/>
              <a:buSzTx/>
              <a:buFontTx/>
              <a:buNone/>
              <a:tabLst/>
              <a:defRPr/>
            </a:pPr>
            <a:r>
              <a:rPr kumimoji="0" lang="en-GB" sz="900" b="1" i="0" u="none" strike="noStrike" kern="1200" cap="none" spc="-20" normalizeH="0" baseline="0" noProof="0" dirty="0">
                <a:ln>
                  <a:noFill/>
                </a:ln>
                <a:solidFill>
                  <a:srgbClr val="404955"/>
                </a:solidFill>
                <a:effectLst/>
                <a:uLnTx/>
                <a:uFillTx/>
                <a:latin typeface="Arial"/>
                <a:ea typeface="+mn-ea"/>
                <a:cs typeface="+mn-cs"/>
              </a:rPr>
              <a:t>MATERIALS</a:t>
            </a:r>
            <a:br>
              <a:rPr kumimoji="0" lang="en-GB" sz="900" b="1" i="0" u="none" strike="noStrike" kern="1200" cap="none" spc="-20" normalizeH="0" baseline="0" noProof="0" dirty="0">
                <a:ln>
                  <a:noFill/>
                </a:ln>
                <a:solidFill>
                  <a:srgbClr val="404955"/>
                </a:solidFill>
                <a:effectLst/>
                <a:uLnTx/>
                <a:uFillTx/>
                <a:latin typeface="Arial"/>
                <a:ea typeface="+mn-ea"/>
                <a:cs typeface="+mn-cs"/>
              </a:rPr>
            </a:br>
            <a:endParaRPr kumimoji="0" lang="en-GB" sz="900" b="1" i="0" u="none" strike="noStrike" kern="1200" cap="none" spc="-20" normalizeH="0" baseline="0" noProof="0" dirty="0">
              <a:ln>
                <a:noFill/>
              </a:ln>
              <a:solidFill>
                <a:srgbClr val="404955"/>
              </a:solidFill>
              <a:effectLst/>
              <a:uLnTx/>
              <a:uFillTx/>
              <a:latin typeface="Arial"/>
              <a:ea typeface="+mn-ea"/>
              <a:cs typeface="+mn-cs"/>
            </a:endParaRPr>
          </a:p>
          <a:p>
            <a:pPr marL="0" marR="0" lvl="0" indent="0" algn="ctr" defTabSz="355600" rtl="0" eaLnBrk="1" fontAlgn="auto" latinLnBrk="0" hangingPunct="1">
              <a:lnSpc>
                <a:spcPct val="120000"/>
              </a:lnSpc>
              <a:spcBef>
                <a:spcPct val="0"/>
              </a:spcBef>
              <a:spcAft>
                <a:spcPct val="35000"/>
              </a:spcAft>
              <a:buClrTx/>
              <a:buSzTx/>
              <a:buFontTx/>
              <a:buNone/>
              <a:tabLst/>
              <a:defRPr/>
            </a:pPr>
            <a:r>
              <a:rPr kumimoji="0" lang="en-GB" sz="900" b="0" i="0" u="none" strike="noStrike" kern="1200" cap="none" spc="0" normalizeH="0" baseline="0" noProof="0" dirty="0">
                <a:ln>
                  <a:noFill/>
                </a:ln>
                <a:solidFill>
                  <a:srgbClr val="404955"/>
                </a:solidFill>
                <a:effectLst/>
                <a:uLnTx/>
                <a:uFillTx/>
                <a:latin typeface="Arial"/>
                <a:ea typeface="+mn-ea"/>
                <a:cs typeface="+mn-cs"/>
              </a:rPr>
              <a:t>  </a:t>
            </a:r>
          </a:p>
        </p:txBody>
      </p:sp>
      <p:sp>
        <p:nvSpPr>
          <p:cNvPr id="55" name="Rectangle 22">
            <a:extLst>
              <a:ext uri="{FF2B5EF4-FFF2-40B4-BE49-F238E27FC236}">
                <a16:creationId xmlns:a16="http://schemas.microsoft.com/office/drawing/2014/main" id="{93ECD7ED-43C0-66F4-7678-D89CF9CFF9F4}"/>
              </a:ext>
            </a:extLst>
          </p:cNvPr>
          <p:cNvSpPr/>
          <p:nvPr/>
        </p:nvSpPr>
        <p:spPr>
          <a:xfrm>
            <a:off x="8024968" y="2754767"/>
            <a:ext cx="759023" cy="1205816"/>
          </a:xfrm>
          <a:prstGeom prst="rect">
            <a:avLst/>
          </a:pr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t" anchorCtr="0">
            <a:noAutofit/>
          </a:bodyPr>
          <a:lstStyle/>
          <a:p>
            <a:pPr marL="0" marR="0" lvl="0" indent="0" algn="ctr" defTabSz="355600" rtl="0" eaLnBrk="1" fontAlgn="auto" latinLnBrk="0" hangingPunct="1">
              <a:lnSpc>
                <a:spcPct val="120000"/>
              </a:lnSpc>
              <a:spcBef>
                <a:spcPct val="0"/>
              </a:spcBef>
              <a:spcAft>
                <a:spcPct val="35000"/>
              </a:spcAft>
              <a:buClrTx/>
              <a:buSzTx/>
              <a:buFontTx/>
              <a:buNone/>
              <a:tabLst/>
              <a:defRPr/>
            </a:pPr>
            <a:r>
              <a:rPr kumimoji="0" lang="en-GB" sz="900" b="1" i="0" u="none" strike="noStrike" kern="1200" cap="none" spc="0" normalizeH="0" baseline="0" noProof="0" dirty="0">
                <a:ln>
                  <a:noFill/>
                </a:ln>
                <a:solidFill>
                  <a:srgbClr val="404955"/>
                </a:solidFill>
                <a:effectLst/>
                <a:uLnTx/>
                <a:uFillTx/>
                <a:latin typeface="Arial"/>
                <a:ea typeface="+mn-ea"/>
                <a:cs typeface="+mn-cs"/>
              </a:rPr>
              <a:t>FULL </a:t>
            </a:r>
            <a:br>
              <a:rPr kumimoji="0" lang="pl-PL" sz="900" b="1" i="0" u="none" strike="noStrike" kern="1200" cap="none" spc="0" normalizeH="0" baseline="0" noProof="0" dirty="0">
                <a:ln>
                  <a:noFill/>
                </a:ln>
                <a:solidFill>
                  <a:srgbClr val="404955"/>
                </a:solidFill>
                <a:effectLst/>
                <a:uLnTx/>
                <a:uFillTx/>
                <a:latin typeface="Arial"/>
                <a:ea typeface="+mn-ea"/>
                <a:cs typeface="+mn-cs"/>
              </a:rPr>
            </a:br>
            <a:r>
              <a:rPr kumimoji="0" lang="en-GB" sz="900" b="1" i="0" u="none" strike="noStrike" kern="1200" cap="none" spc="0" normalizeH="0" baseline="0" noProof="0" dirty="0">
                <a:ln>
                  <a:noFill/>
                </a:ln>
                <a:solidFill>
                  <a:srgbClr val="404955"/>
                </a:solidFill>
                <a:effectLst/>
                <a:uLnTx/>
                <a:uFillTx/>
                <a:latin typeface="Arial"/>
                <a:ea typeface="+mn-ea"/>
                <a:cs typeface="+mn-cs"/>
              </a:rPr>
              <a:t>EXAM FEES</a:t>
            </a:r>
          </a:p>
          <a:p>
            <a:pPr marL="0" marR="0" lvl="0" indent="0" algn="ctr" defTabSz="355600" rtl="0" eaLnBrk="1" fontAlgn="auto" latinLnBrk="0" hangingPunct="1">
              <a:lnSpc>
                <a:spcPct val="120000"/>
              </a:lnSpc>
              <a:spcBef>
                <a:spcPct val="0"/>
              </a:spcBef>
              <a:spcAft>
                <a:spcPct val="35000"/>
              </a:spcAft>
              <a:buClrTx/>
              <a:buSzTx/>
              <a:buFontTx/>
              <a:buNone/>
              <a:tabLst/>
              <a:defRPr/>
            </a:pPr>
            <a:r>
              <a:rPr kumimoji="0" lang="en-GB" sz="900" b="0" i="0" u="none" strike="noStrike" kern="1200" cap="none" spc="0" normalizeH="0" baseline="0" noProof="0" dirty="0">
                <a:ln>
                  <a:noFill/>
                </a:ln>
                <a:solidFill>
                  <a:srgbClr val="404955"/>
                </a:solidFill>
                <a:effectLst/>
                <a:uLnTx/>
                <a:uFillTx/>
                <a:latin typeface="Arial"/>
                <a:ea typeface="+mn-ea"/>
                <a:cs typeface="+mn-cs"/>
              </a:rPr>
              <a:t>  </a:t>
            </a:r>
          </a:p>
        </p:txBody>
      </p:sp>
      <p:cxnSp>
        <p:nvCxnSpPr>
          <p:cNvPr id="56" name="Gerader Verbinder 107">
            <a:extLst>
              <a:ext uri="{FF2B5EF4-FFF2-40B4-BE49-F238E27FC236}">
                <a16:creationId xmlns:a16="http://schemas.microsoft.com/office/drawing/2014/main" id="{7174F68D-1055-8EFF-FDEB-DB3AA11DC50C}"/>
              </a:ext>
            </a:extLst>
          </p:cNvPr>
          <p:cNvCxnSpPr>
            <a:cxnSpLocks/>
          </p:cNvCxnSpPr>
          <p:nvPr/>
        </p:nvCxnSpPr>
        <p:spPr>
          <a:xfrm>
            <a:off x="5769284" y="2417618"/>
            <a:ext cx="14111" cy="688445"/>
          </a:xfrm>
          <a:prstGeom prst="line">
            <a:avLst/>
          </a:prstGeom>
          <a:ln w="19050" cap="rnd">
            <a:solidFill>
              <a:srgbClr val="B3B6BB"/>
            </a:solidFill>
            <a:prstDash val="sysDot"/>
          </a:ln>
        </p:spPr>
        <p:style>
          <a:lnRef idx="1">
            <a:schemeClr val="accent1"/>
          </a:lnRef>
          <a:fillRef idx="0">
            <a:schemeClr val="accent1"/>
          </a:fillRef>
          <a:effectRef idx="0">
            <a:schemeClr val="accent1"/>
          </a:effectRef>
          <a:fontRef idx="minor">
            <a:schemeClr val="tx1"/>
          </a:fontRef>
        </p:style>
      </p:cxnSp>
      <p:cxnSp>
        <p:nvCxnSpPr>
          <p:cNvPr id="57" name="Gerader Verbinder 107">
            <a:extLst>
              <a:ext uri="{FF2B5EF4-FFF2-40B4-BE49-F238E27FC236}">
                <a16:creationId xmlns:a16="http://schemas.microsoft.com/office/drawing/2014/main" id="{10949AEC-AD93-A0E9-0101-6AB4279480C1}"/>
              </a:ext>
            </a:extLst>
          </p:cNvPr>
          <p:cNvCxnSpPr>
            <a:cxnSpLocks/>
          </p:cNvCxnSpPr>
          <p:nvPr/>
        </p:nvCxnSpPr>
        <p:spPr>
          <a:xfrm>
            <a:off x="6498008" y="2474062"/>
            <a:ext cx="7055" cy="639057"/>
          </a:xfrm>
          <a:prstGeom prst="line">
            <a:avLst/>
          </a:prstGeom>
          <a:ln w="19050" cap="rnd">
            <a:solidFill>
              <a:srgbClr val="B3B6BB"/>
            </a:solidFill>
            <a:prstDash val="sysDot"/>
          </a:ln>
        </p:spPr>
        <p:style>
          <a:lnRef idx="1">
            <a:schemeClr val="accent1"/>
          </a:lnRef>
          <a:fillRef idx="0">
            <a:schemeClr val="accent1"/>
          </a:fillRef>
          <a:effectRef idx="0">
            <a:schemeClr val="accent1"/>
          </a:effectRef>
          <a:fontRef idx="minor">
            <a:schemeClr val="tx1"/>
          </a:fontRef>
        </p:style>
      </p:cxnSp>
      <p:cxnSp>
        <p:nvCxnSpPr>
          <p:cNvPr id="58" name="Gerader Verbinder 107">
            <a:extLst>
              <a:ext uri="{FF2B5EF4-FFF2-40B4-BE49-F238E27FC236}">
                <a16:creationId xmlns:a16="http://schemas.microsoft.com/office/drawing/2014/main" id="{64D34E05-51DB-DA66-0E98-65CDEC0D9A71}"/>
              </a:ext>
            </a:extLst>
          </p:cNvPr>
          <p:cNvCxnSpPr>
            <a:cxnSpLocks/>
          </p:cNvCxnSpPr>
          <p:nvPr/>
        </p:nvCxnSpPr>
        <p:spPr>
          <a:xfrm>
            <a:off x="7254952" y="2474062"/>
            <a:ext cx="14111" cy="639056"/>
          </a:xfrm>
          <a:prstGeom prst="line">
            <a:avLst/>
          </a:prstGeom>
          <a:ln w="19050" cap="rnd">
            <a:solidFill>
              <a:srgbClr val="B3B6BB"/>
            </a:solidFill>
            <a:prstDash val="sysDot"/>
          </a:ln>
        </p:spPr>
        <p:style>
          <a:lnRef idx="1">
            <a:schemeClr val="accent1"/>
          </a:lnRef>
          <a:fillRef idx="0">
            <a:schemeClr val="accent1"/>
          </a:fillRef>
          <a:effectRef idx="0">
            <a:schemeClr val="accent1"/>
          </a:effectRef>
          <a:fontRef idx="minor">
            <a:schemeClr val="tx1"/>
          </a:fontRef>
        </p:style>
      </p:cxnSp>
      <p:cxnSp>
        <p:nvCxnSpPr>
          <p:cNvPr id="59" name="Gerader Verbinder 107">
            <a:extLst>
              <a:ext uri="{FF2B5EF4-FFF2-40B4-BE49-F238E27FC236}">
                <a16:creationId xmlns:a16="http://schemas.microsoft.com/office/drawing/2014/main" id="{D401405D-D04E-244F-0EA8-5D70C672258E}"/>
              </a:ext>
            </a:extLst>
          </p:cNvPr>
          <p:cNvCxnSpPr>
            <a:cxnSpLocks/>
          </p:cNvCxnSpPr>
          <p:nvPr/>
        </p:nvCxnSpPr>
        <p:spPr>
          <a:xfrm>
            <a:off x="7990731" y="2431729"/>
            <a:ext cx="14110" cy="674334"/>
          </a:xfrm>
          <a:prstGeom prst="line">
            <a:avLst/>
          </a:prstGeom>
          <a:ln w="19050" cap="rnd">
            <a:solidFill>
              <a:srgbClr val="B3B6BB"/>
            </a:solidFill>
            <a:prstDash val="sysDot"/>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2F5553D6-6FAF-0C38-ED27-99B0DE9432AC}"/>
              </a:ext>
            </a:extLst>
          </p:cNvPr>
          <p:cNvSpPr/>
          <p:nvPr/>
        </p:nvSpPr>
        <p:spPr>
          <a:xfrm>
            <a:off x="4979141" y="1481441"/>
            <a:ext cx="3822897" cy="48259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3" name="Inhaltsplatzhalter 17">
            <a:extLst>
              <a:ext uri="{FF2B5EF4-FFF2-40B4-BE49-F238E27FC236}">
                <a16:creationId xmlns:a16="http://schemas.microsoft.com/office/drawing/2014/main" id="{3209E1ED-7B00-15ED-6D42-B139A7D33399}"/>
              </a:ext>
            </a:extLst>
          </p:cNvPr>
          <p:cNvSpPr txBox="1">
            <a:spLocks/>
          </p:cNvSpPr>
          <p:nvPr/>
        </p:nvSpPr>
        <p:spPr>
          <a:xfrm>
            <a:off x="5188446" y="1511303"/>
            <a:ext cx="3404286" cy="201274"/>
          </a:xfrm>
          <a:prstGeom prst="rect">
            <a:avLst/>
          </a:prstGeom>
        </p:spPr>
        <p:txBody>
          <a:bodyPr vert="horz" wrap="square" lIns="0" tIns="0" rIns="0" bIns="0" rtlCol="0" anchor="t">
            <a:spAutoFit/>
          </a:bodyPr>
          <a:lstStyle>
            <a:lvl1pPr marL="0" indent="0" algn="l" defTabSz="685800" rtl="0" eaLnBrk="1" latinLnBrk="0" hangingPunct="1">
              <a:lnSpc>
                <a:spcPct val="120000"/>
              </a:lnSpc>
              <a:spcBef>
                <a:spcPts val="800"/>
              </a:spcBef>
              <a:buFont typeface="Arial" panose="020B0604020202020204" pitchFamily="34" charset="0"/>
              <a:buNone/>
              <a:defRPr sz="1400" kern="1200">
                <a:solidFill>
                  <a:schemeClr val="tx1"/>
                </a:solidFill>
                <a:latin typeface="+mn-lt"/>
                <a:ea typeface="+mn-ea"/>
                <a:cs typeface="+mn-cs"/>
              </a:defRPr>
            </a:lvl1pPr>
            <a:lvl2pPr marL="504000" indent="-180000" algn="l" defTabSz="685800" rtl="0" eaLnBrk="1" latinLnBrk="0" hangingPunct="1">
              <a:lnSpc>
                <a:spcPct val="120000"/>
              </a:lnSpc>
              <a:spcBef>
                <a:spcPts val="800"/>
              </a:spcBef>
              <a:buClr>
                <a:schemeClr val="accent6"/>
              </a:buClr>
              <a:buSzPct val="100000"/>
              <a:buFont typeface="Wingdings" panose="05000000000000000000" pitchFamily="2" charset="2"/>
              <a:buChar char="n"/>
              <a:defRPr sz="1400" kern="1200">
                <a:solidFill>
                  <a:schemeClr val="tx1"/>
                </a:solidFill>
                <a:latin typeface="+mn-lt"/>
                <a:ea typeface="+mn-ea"/>
                <a:cs typeface="+mn-cs"/>
              </a:defRPr>
            </a:lvl2pPr>
            <a:lvl3pPr marL="684000" indent="-180000" algn="l" defTabSz="685800" rtl="0" eaLnBrk="1" latinLnBrk="0" hangingPunct="1">
              <a:lnSpc>
                <a:spcPct val="120000"/>
              </a:lnSpc>
              <a:spcBef>
                <a:spcPts val="800"/>
              </a:spcBef>
              <a:buClr>
                <a:schemeClr val="accent6"/>
              </a:buClr>
              <a:buSzPct val="100000"/>
              <a:buFont typeface="Wingdings" panose="05000000000000000000" pitchFamily="2" charset="2"/>
              <a:buChar char="n"/>
              <a:defRPr sz="1400" kern="1200">
                <a:solidFill>
                  <a:schemeClr val="tx1"/>
                </a:solidFill>
                <a:latin typeface="+mn-lt"/>
                <a:ea typeface="+mn-ea"/>
                <a:cs typeface="+mn-cs"/>
              </a:defRPr>
            </a:lvl3pPr>
            <a:lvl4pPr marL="864000" indent="-180000" algn="l" defTabSz="685800" rtl="0" eaLnBrk="1" latinLnBrk="0" hangingPunct="1">
              <a:lnSpc>
                <a:spcPct val="120000"/>
              </a:lnSpc>
              <a:spcBef>
                <a:spcPts val="800"/>
              </a:spcBef>
              <a:buClr>
                <a:schemeClr val="accent6"/>
              </a:buClr>
              <a:buSzPct val="100000"/>
              <a:buFont typeface="Wingdings" panose="05000000000000000000" pitchFamily="2" charset="2"/>
              <a:buChar char="n"/>
              <a:defRPr sz="1400" kern="1200">
                <a:solidFill>
                  <a:schemeClr val="tx1"/>
                </a:solidFill>
                <a:latin typeface="+mn-lt"/>
                <a:ea typeface="+mn-ea"/>
                <a:cs typeface="+mn-cs"/>
              </a:defRPr>
            </a:lvl4pPr>
            <a:lvl5pPr marL="1044000" indent="-180000" algn="l" defTabSz="685800" rtl="0" eaLnBrk="1" latinLnBrk="0" hangingPunct="1">
              <a:lnSpc>
                <a:spcPct val="120000"/>
              </a:lnSpc>
              <a:spcBef>
                <a:spcPts val="800"/>
              </a:spcBef>
              <a:buClr>
                <a:schemeClr val="accent6"/>
              </a:buClr>
              <a:buSzPct val="100000"/>
              <a:buFont typeface="Wingdings" panose="05000000000000000000" pitchFamily="2" charset="2"/>
              <a:buChar char="n"/>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800"/>
              </a:spcBef>
              <a:spcAft>
                <a:spcPts val="0"/>
              </a:spcAft>
              <a:buClrTx/>
              <a:buSzTx/>
              <a:buFont typeface="Arial" panose="020B0604020202020204" pitchFamily="34" charset="0"/>
              <a:buNone/>
              <a:tabLst/>
              <a:defRPr/>
            </a:pPr>
            <a:r>
              <a:rPr lang="en-GB" sz="1200" b="1" dirty="0">
                <a:solidFill>
                  <a:srgbClr val="404955"/>
                </a:solidFill>
                <a:latin typeface="Arial"/>
              </a:rPr>
              <a:t>6-month comprehensive programme </a:t>
            </a:r>
            <a:endParaRPr kumimoji="0" lang="en-GB" sz="1200" b="1" i="0" u="none" strike="noStrike" kern="1200" cap="none" spc="0" normalizeH="0" baseline="0" noProof="0" dirty="0">
              <a:ln>
                <a:noFill/>
              </a:ln>
              <a:solidFill>
                <a:srgbClr val="404955"/>
              </a:solidFill>
              <a:effectLst/>
              <a:uLnTx/>
              <a:uFillTx/>
              <a:latin typeface="Arial"/>
              <a:ea typeface="+mn-ea"/>
              <a:cs typeface="+mn-cs"/>
            </a:endParaRPr>
          </a:p>
        </p:txBody>
      </p:sp>
      <p:sp>
        <p:nvSpPr>
          <p:cNvPr id="14" name="Rectangle 13">
            <a:extLst>
              <a:ext uri="{FF2B5EF4-FFF2-40B4-BE49-F238E27FC236}">
                <a16:creationId xmlns:a16="http://schemas.microsoft.com/office/drawing/2014/main" id="{8C99EE69-7AC5-3359-0D55-1AA0C26CAEED}"/>
              </a:ext>
            </a:extLst>
          </p:cNvPr>
          <p:cNvSpPr/>
          <p:nvPr/>
        </p:nvSpPr>
        <p:spPr>
          <a:xfrm>
            <a:off x="2945398" y="4231221"/>
            <a:ext cx="3822897" cy="48259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50" name="Inhaltsplatzhalter 17">
            <a:extLst>
              <a:ext uri="{FF2B5EF4-FFF2-40B4-BE49-F238E27FC236}">
                <a16:creationId xmlns:a16="http://schemas.microsoft.com/office/drawing/2014/main" id="{795FDD38-DB65-E93B-AD5F-A08DA805C096}"/>
              </a:ext>
            </a:extLst>
          </p:cNvPr>
          <p:cNvSpPr txBox="1">
            <a:spLocks/>
          </p:cNvSpPr>
          <p:nvPr/>
        </p:nvSpPr>
        <p:spPr>
          <a:xfrm>
            <a:off x="3312598" y="4380060"/>
            <a:ext cx="2137718" cy="201274"/>
          </a:xfrm>
          <a:prstGeom prst="rect">
            <a:avLst/>
          </a:prstGeom>
        </p:spPr>
        <p:txBody>
          <a:bodyPr vert="horz" wrap="square" lIns="0" tIns="0" rIns="0" bIns="0" rtlCol="0" anchor="t">
            <a:spAutoFit/>
          </a:bodyPr>
          <a:lstStyle>
            <a:lvl1pPr marL="0" indent="0" algn="l" defTabSz="685800" rtl="0" eaLnBrk="1" latinLnBrk="0" hangingPunct="1">
              <a:lnSpc>
                <a:spcPct val="120000"/>
              </a:lnSpc>
              <a:spcBef>
                <a:spcPts val="800"/>
              </a:spcBef>
              <a:buFont typeface="Arial" panose="020B0604020202020204" pitchFamily="34" charset="0"/>
              <a:buNone/>
              <a:defRPr sz="1400" kern="1200">
                <a:solidFill>
                  <a:schemeClr val="tx1"/>
                </a:solidFill>
                <a:latin typeface="+mn-lt"/>
                <a:ea typeface="+mn-ea"/>
                <a:cs typeface="+mn-cs"/>
              </a:defRPr>
            </a:lvl1pPr>
            <a:lvl2pPr marL="504000" indent="-180000" algn="l" defTabSz="685800" rtl="0" eaLnBrk="1" latinLnBrk="0" hangingPunct="1">
              <a:lnSpc>
                <a:spcPct val="120000"/>
              </a:lnSpc>
              <a:spcBef>
                <a:spcPts val="800"/>
              </a:spcBef>
              <a:buClr>
                <a:schemeClr val="accent6"/>
              </a:buClr>
              <a:buSzPct val="100000"/>
              <a:buFont typeface="Wingdings" panose="05000000000000000000" pitchFamily="2" charset="2"/>
              <a:buChar char="n"/>
              <a:defRPr sz="1400" kern="1200">
                <a:solidFill>
                  <a:schemeClr val="tx1"/>
                </a:solidFill>
                <a:latin typeface="+mn-lt"/>
                <a:ea typeface="+mn-ea"/>
                <a:cs typeface="+mn-cs"/>
              </a:defRPr>
            </a:lvl2pPr>
            <a:lvl3pPr marL="684000" indent="-180000" algn="l" defTabSz="685800" rtl="0" eaLnBrk="1" latinLnBrk="0" hangingPunct="1">
              <a:lnSpc>
                <a:spcPct val="120000"/>
              </a:lnSpc>
              <a:spcBef>
                <a:spcPts val="800"/>
              </a:spcBef>
              <a:buClr>
                <a:schemeClr val="accent6"/>
              </a:buClr>
              <a:buSzPct val="100000"/>
              <a:buFont typeface="Wingdings" panose="05000000000000000000" pitchFamily="2" charset="2"/>
              <a:buChar char="n"/>
              <a:defRPr sz="1400" kern="1200">
                <a:solidFill>
                  <a:schemeClr val="tx1"/>
                </a:solidFill>
                <a:latin typeface="+mn-lt"/>
                <a:ea typeface="+mn-ea"/>
                <a:cs typeface="+mn-cs"/>
              </a:defRPr>
            </a:lvl3pPr>
            <a:lvl4pPr marL="864000" indent="-180000" algn="l" defTabSz="685800" rtl="0" eaLnBrk="1" latinLnBrk="0" hangingPunct="1">
              <a:lnSpc>
                <a:spcPct val="120000"/>
              </a:lnSpc>
              <a:spcBef>
                <a:spcPts val="800"/>
              </a:spcBef>
              <a:buClr>
                <a:schemeClr val="accent6"/>
              </a:buClr>
              <a:buSzPct val="100000"/>
              <a:buFont typeface="Wingdings" panose="05000000000000000000" pitchFamily="2" charset="2"/>
              <a:buChar char="n"/>
              <a:defRPr sz="1400" kern="1200">
                <a:solidFill>
                  <a:schemeClr val="tx1"/>
                </a:solidFill>
                <a:latin typeface="+mn-lt"/>
                <a:ea typeface="+mn-ea"/>
                <a:cs typeface="+mn-cs"/>
              </a:defRPr>
            </a:lvl4pPr>
            <a:lvl5pPr marL="1044000" indent="-180000" algn="l" defTabSz="685800" rtl="0" eaLnBrk="1" latinLnBrk="0" hangingPunct="1">
              <a:lnSpc>
                <a:spcPct val="120000"/>
              </a:lnSpc>
              <a:spcBef>
                <a:spcPts val="800"/>
              </a:spcBef>
              <a:buClr>
                <a:schemeClr val="accent6"/>
              </a:buClr>
              <a:buSzPct val="100000"/>
              <a:buFont typeface="Wingdings" panose="05000000000000000000" pitchFamily="2" charset="2"/>
              <a:buChar char="n"/>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80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rgbClr val="404955"/>
                </a:solidFill>
                <a:effectLst/>
                <a:uLnTx/>
                <a:uFillTx/>
                <a:latin typeface="Arial"/>
                <a:ea typeface="+mn-ea"/>
                <a:cs typeface="+mn-cs"/>
              </a:rPr>
              <a:t>"Giving back" principle </a:t>
            </a:r>
          </a:p>
        </p:txBody>
      </p:sp>
      <p:grpSp>
        <p:nvGrpSpPr>
          <p:cNvPr id="49" name="Group 48">
            <a:extLst>
              <a:ext uri="{FF2B5EF4-FFF2-40B4-BE49-F238E27FC236}">
                <a16:creationId xmlns:a16="http://schemas.microsoft.com/office/drawing/2014/main" id="{11123F94-9982-749A-AFF2-CE06D6D76622}"/>
              </a:ext>
            </a:extLst>
          </p:cNvPr>
          <p:cNvGrpSpPr/>
          <p:nvPr/>
        </p:nvGrpSpPr>
        <p:grpSpPr>
          <a:xfrm>
            <a:off x="815143" y="3220095"/>
            <a:ext cx="3573750" cy="492443"/>
            <a:chOff x="825480" y="3019418"/>
            <a:chExt cx="3573750" cy="492443"/>
          </a:xfrm>
        </p:grpSpPr>
        <p:sp>
          <p:nvSpPr>
            <p:cNvPr id="42" name="TextBox 41">
              <a:extLst>
                <a:ext uri="{FF2B5EF4-FFF2-40B4-BE49-F238E27FC236}">
                  <a16:creationId xmlns:a16="http://schemas.microsoft.com/office/drawing/2014/main" id="{6B276868-27F9-42B5-ADDB-C6672A509E00}"/>
                </a:ext>
              </a:extLst>
            </p:cNvPr>
            <p:cNvSpPr txBox="1"/>
            <p:nvPr/>
          </p:nvSpPr>
          <p:spPr>
            <a:xfrm>
              <a:off x="1473163" y="3019418"/>
              <a:ext cx="2926067" cy="492443"/>
            </a:xfrm>
            <a:prstGeom prst="rect">
              <a:avLst/>
            </a:prstGeom>
            <a:noFill/>
          </p:spPr>
          <p:txBody>
            <a:bodyPr wrap="square" lIns="0" tIns="0" rIns="0" bIns="0" anchor="t">
              <a:spAutoFit/>
            </a:bodyPr>
            <a:lstStyle/>
            <a:p>
              <a:pPr defTabSz="457200">
                <a:defRPr/>
              </a:pPr>
              <a:r>
                <a:rPr lang="en-GB" sz="1600" dirty="0">
                  <a:solidFill>
                    <a:srgbClr val="404955"/>
                  </a:solidFill>
                  <a:latin typeface="Arial"/>
                </a:rPr>
                <a:t>Selected candidates prepare for </a:t>
              </a:r>
              <a:r>
                <a:rPr kumimoji="0" lang="en-GB" sz="1600" b="0" i="0" u="none" strike="noStrike" kern="1200" cap="none" spc="0" normalizeH="0" baseline="0" noProof="0" dirty="0">
                  <a:ln>
                    <a:noFill/>
                  </a:ln>
                  <a:solidFill>
                    <a:srgbClr val="404955"/>
                  </a:solidFill>
                  <a:effectLst/>
                  <a:uLnTx/>
                  <a:uFillTx/>
                  <a:latin typeface="Arial"/>
                  <a:ea typeface="+mn-ea"/>
                  <a:cs typeface="+mn-cs"/>
                </a:rPr>
                <a:t>all four modules</a:t>
              </a:r>
            </a:p>
          </p:txBody>
        </p:sp>
        <p:pic>
          <p:nvPicPr>
            <p:cNvPr id="48" name="Content Placeholder 44" descr="Ui Ux with solid fill">
              <a:extLst>
                <a:ext uri="{FF2B5EF4-FFF2-40B4-BE49-F238E27FC236}">
                  <a16:creationId xmlns:a16="http://schemas.microsoft.com/office/drawing/2014/main" id="{C5F96564-13D0-46E2-3AE8-D06191AA3CC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5480" y="3082034"/>
              <a:ext cx="367213" cy="367213"/>
            </a:xfrm>
            <a:prstGeom prst="rect">
              <a:avLst/>
            </a:prstGeom>
          </p:spPr>
        </p:pic>
      </p:grpSp>
      <p:grpSp>
        <p:nvGrpSpPr>
          <p:cNvPr id="27" name="Group 26">
            <a:extLst>
              <a:ext uri="{FF2B5EF4-FFF2-40B4-BE49-F238E27FC236}">
                <a16:creationId xmlns:a16="http://schemas.microsoft.com/office/drawing/2014/main" id="{9F905871-0D4A-28F1-B2BA-39791061611E}"/>
              </a:ext>
            </a:extLst>
          </p:cNvPr>
          <p:cNvGrpSpPr/>
          <p:nvPr/>
        </p:nvGrpSpPr>
        <p:grpSpPr>
          <a:xfrm>
            <a:off x="1482314" y="2185590"/>
            <a:ext cx="3026348" cy="454543"/>
            <a:chOff x="741966" y="1931394"/>
            <a:chExt cx="3782750" cy="454543"/>
          </a:xfrm>
        </p:grpSpPr>
        <p:sp>
          <p:nvSpPr>
            <p:cNvPr id="37" name="Rectangle 85">
              <a:extLst>
                <a:ext uri="{FF2B5EF4-FFF2-40B4-BE49-F238E27FC236}">
                  <a16:creationId xmlns:a16="http://schemas.microsoft.com/office/drawing/2014/main" id="{5CFB9847-F648-0C57-69AB-D26A3B205B43}"/>
                </a:ext>
              </a:extLst>
            </p:cNvPr>
            <p:cNvSpPr>
              <a:spLocks noChangeArrowheads="1"/>
            </p:cNvSpPr>
            <p:nvPr/>
          </p:nvSpPr>
          <p:spPr bwMode="auto">
            <a:xfrm>
              <a:off x="741966" y="1934231"/>
              <a:ext cx="1689023" cy="451706"/>
            </a:xfrm>
            <a:prstGeom prst="rect">
              <a:avLst/>
            </a:prstGeom>
            <a:solidFill>
              <a:schemeClr val="bg1"/>
            </a:solidFill>
            <a:ln w="12700">
              <a:solidFill>
                <a:schemeClr val="accent1"/>
              </a:solidFill>
              <a:round/>
              <a:headEnd/>
              <a:tailEnd/>
            </a:ln>
            <a:effectLst/>
          </p:spPr>
          <p:txBody>
            <a:bodyPr lIns="54000" tIns="72000" rIns="18000" bIns="72000" anchor="ctr"/>
            <a:lstStyle/>
            <a:p>
              <a:pPr marL="0" marR="0" lvl="0" indent="0" algn="l" defTabSz="995363" rtl="0" eaLnBrk="1" fontAlgn="auto" latinLnBrk="0" hangingPunct="1">
                <a:lnSpc>
                  <a:spcPct val="100000"/>
                </a:lnSpc>
                <a:spcBef>
                  <a:spcPts val="0"/>
                </a:spcBef>
                <a:spcAft>
                  <a:spcPct val="0"/>
                </a:spcAft>
                <a:buClrTx/>
                <a:buSzTx/>
                <a:buFontTx/>
                <a:buNone/>
                <a:tabLst/>
                <a:defRPr/>
              </a:pPr>
              <a:r>
                <a:rPr kumimoji="0" lang="en-GB" sz="1200" b="1" i="0" u="none" strike="noStrike" kern="0" cap="none" spc="0" normalizeH="0" baseline="0" noProof="0" dirty="0">
                  <a:ln>
                    <a:noFill/>
                  </a:ln>
                  <a:solidFill>
                    <a:srgbClr val="404955"/>
                  </a:solidFill>
                  <a:effectLst/>
                  <a:uLnTx/>
                  <a:uFillTx/>
                  <a:latin typeface="Arial" pitchFamily="34" charset="0"/>
                  <a:ea typeface="+mn-ea"/>
                  <a:cs typeface="+mn-cs"/>
                </a:rPr>
                <a:t>CANDIDATES apply via NPO</a:t>
              </a:r>
            </a:p>
          </p:txBody>
        </p:sp>
        <p:sp>
          <p:nvSpPr>
            <p:cNvPr id="43" name="Isosceles Triangle 8">
              <a:extLst>
                <a:ext uri="{FF2B5EF4-FFF2-40B4-BE49-F238E27FC236}">
                  <a16:creationId xmlns:a16="http://schemas.microsoft.com/office/drawing/2014/main" id="{F84C4A27-439A-D86F-7D33-B25715884454}"/>
                </a:ext>
              </a:extLst>
            </p:cNvPr>
            <p:cNvSpPr/>
            <p:nvPr/>
          </p:nvSpPr>
          <p:spPr>
            <a:xfrm rot="5400000">
              <a:off x="2467533" y="2088302"/>
              <a:ext cx="325848" cy="143565"/>
            </a:xfrm>
            <a:prstGeom prst="triangle">
              <a:avLst/>
            </a:prstGeom>
            <a:solidFill>
              <a:schemeClr val="accent6"/>
            </a:solidFill>
            <a:ln w="12700">
              <a:miter lim="400000"/>
            </a:ln>
          </p:spPr>
          <p:txBody>
            <a:bodyPr lIns="45719" rIns="45719" anchor="ctr"/>
            <a:lstStyle/>
            <a:p>
              <a:pPr marL="0" marR="0" lvl="0" indent="0" algn="ctr" defTabSz="457200" rtl="0" eaLnBrk="1" fontAlgn="auto" latinLnBrk="0" hangingPunct="1">
                <a:lnSpc>
                  <a:spcPct val="100000"/>
                </a:lnSpc>
                <a:spcBef>
                  <a:spcPts val="0"/>
                </a:spcBef>
                <a:spcAft>
                  <a:spcPts val="0"/>
                </a:spcAft>
                <a:buClrTx/>
                <a:buSzTx/>
                <a:buFontTx/>
                <a:buNone/>
                <a:tabLst/>
                <a:defRPr>
                  <a:solidFill>
                    <a:srgbClr val="FFFFFF"/>
                  </a:solidFill>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5" name="Rectangle 6">
              <a:extLst>
                <a:ext uri="{FF2B5EF4-FFF2-40B4-BE49-F238E27FC236}">
                  <a16:creationId xmlns:a16="http://schemas.microsoft.com/office/drawing/2014/main" id="{4BDE4D79-CBAD-2A3F-C5E8-9852FC1D9F4B}"/>
                </a:ext>
              </a:extLst>
            </p:cNvPr>
            <p:cNvSpPr>
              <a:spLocks noChangeArrowheads="1"/>
            </p:cNvSpPr>
            <p:nvPr/>
          </p:nvSpPr>
          <p:spPr bwMode="auto">
            <a:xfrm>
              <a:off x="2836316" y="1931394"/>
              <a:ext cx="1688400" cy="451706"/>
            </a:xfrm>
            <a:prstGeom prst="rect">
              <a:avLst/>
            </a:prstGeom>
            <a:solidFill>
              <a:schemeClr val="bg1"/>
            </a:solidFill>
            <a:ln w="12700">
              <a:solidFill>
                <a:schemeClr val="accent1"/>
              </a:solidFill>
              <a:round/>
              <a:headEnd/>
              <a:tailEnd/>
            </a:ln>
            <a:effectLst/>
          </p:spPr>
          <p:txBody>
            <a:bodyPr lIns="54000" tIns="72000" rIns="18000" bIns="72000" anchor="ctr"/>
            <a:lstStyle/>
            <a:p>
              <a:pPr marL="0" marR="0" lvl="0" indent="0" algn="l" defTabSz="995363" rtl="0" eaLnBrk="1" fontAlgn="auto" latinLnBrk="0" hangingPunct="1">
                <a:lnSpc>
                  <a:spcPct val="100000"/>
                </a:lnSpc>
                <a:spcBef>
                  <a:spcPts val="0"/>
                </a:spcBef>
                <a:spcAft>
                  <a:spcPct val="0"/>
                </a:spcAft>
                <a:buClrTx/>
                <a:buSzTx/>
                <a:buFontTx/>
                <a:buNone/>
                <a:tabLst/>
                <a:defRPr/>
              </a:pPr>
              <a:r>
                <a:rPr kumimoji="0" lang="en-GB" sz="1200" b="1" i="0" u="none" strike="noStrike" kern="0" cap="none" spc="0" normalizeH="0" baseline="0" noProof="0" dirty="0">
                  <a:ln>
                    <a:noFill/>
                  </a:ln>
                  <a:solidFill>
                    <a:srgbClr val="404955"/>
                  </a:solidFill>
                  <a:effectLst/>
                  <a:uLnTx/>
                  <a:uFillTx/>
                  <a:latin typeface="Arial" pitchFamily="34" charset="0"/>
                  <a:ea typeface="+mn-ea"/>
                  <a:cs typeface="+mn-cs"/>
                </a:rPr>
                <a:t>NPO SELECTS CANDIDATE</a:t>
              </a:r>
            </a:p>
          </p:txBody>
        </p:sp>
      </p:grpSp>
      <p:grpSp>
        <p:nvGrpSpPr>
          <p:cNvPr id="61" name="Gruppieren 288">
            <a:extLst>
              <a:ext uri="{FF2B5EF4-FFF2-40B4-BE49-F238E27FC236}">
                <a16:creationId xmlns:a16="http://schemas.microsoft.com/office/drawing/2014/main" id="{136D6896-D8B4-A7C4-D5FB-67CB3B4F8D60}"/>
              </a:ext>
            </a:extLst>
          </p:cNvPr>
          <p:cNvGrpSpPr>
            <a:grpSpLocks noChangeAspect="1"/>
          </p:cNvGrpSpPr>
          <p:nvPr/>
        </p:nvGrpSpPr>
        <p:grpSpPr>
          <a:xfrm>
            <a:off x="5675961" y="4339550"/>
            <a:ext cx="376257" cy="359998"/>
            <a:chOff x="708021" y="1583655"/>
            <a:chExt cx="412034" cy="394232"/>
          </a:xfrm>
        </p:grpSpPr>
        <p:sp>
          <p:nvSpPr>
            <p:cNvPr id="32" name="Freihandform: Form 289">
              <a:extLst>
                <a:ext uri="{FF2B5EF4-FFF2-40B4-BE49-F238E27FC236}">
                  <a16:creationId xmlns:a16="http://schemas.microsoft.com/office/drawing/2014/main" id="{74201EA7-6E54-A2E7-67AF-BA0D5903CEB3}"/>
                </a:ext>
              </a:extLst>
            </p:cNvPr>
            <p:cNvSpPr/>
            <p:nvPr/>
          </p:nvSpPr>
          <p:spPr>
            <a:xfrm>
              <a:off x="848951" y="1804013"/>
              <a:ext cx="128643" cy="173874"/>
            </a:xfrm>
            <a:custGeom>
              <a:avLst/>
              <a:gdLst>
                <a:gd name="connsiteX0" fmla="*/ 86246 w 117473"/>
                <a:gd name="connsiteY0" fmla="*/ 153910 h 153910"/>
                <a:gd name="connsiteX1" fmla="*/ 77996 w 117473"/>
                <a:gd name="connsiteY1" fmla="*/ 153910 h 153910"/>
                <a:gd name="connsiteX2" fmla="*/ 77996 w 117473"/>
                <a:gd name="connsiteY2" fmla="*/ 111060 h 153910"/>
                <a:gd name="connsiteX3" fmla="*/ 80232 w 117473"/>
                <a:gd name="connsiteY3" fmla="*/ 107393 h 153910"/>
                <a:gd name="connsiteX4" fmla="*/ 92405 w 117473"/>
                <a:gd name="connsiteY4" fmla="*/ 67300 h 153910"/>
                <a:gd name="connsiteX5" fmla="*/ 92929 w 117473"/>
                <a:gd name="connsiteY5" fmla="*/ 65437 h 153910"/>
                <a:gd name="connsiteX6" fmla="*/ 108851 w 117473"/>
                <a:gd name="connsiteY6" fmla="*/ 36996 h 153910"/>
                <a:gd name="connsiteX7" fmla="*/ 109093 w 117473"/>
                <a:gd name="connsiteY7" fmla="*/ 34302 h 153910"/>
                <a:gd name="connsiteX8" fmla="*/ 107570 w 117473"/>
                <a:gd name="connsiteY8" fmla="*/ 32462 h 153910"/>
                <a:gd name="connsiteX9" fmla="*/ 102906 w 117473"/>
                <a:gd name="connsiteY9" fmla="*/ 33587 h 153910"/>
                <a:gd name="connsiteX10" fmla="*/ 102868 w 117473"/>
                <a:gd name="connsiteY10" fmla="*/ 33653 h 153910"/>
                <a:gd name="connsiteX11" fmla="*/ 87608 w 117473"/>
                <a:gd name="connsiteY11" fmla="*/ 60754 h 153910"/>
                <a:gd name="connsiteX12" fmla="*/ 81989 w 117473"/>
                <a:gd name="connsiteY12" fmla="*/ 62321 h 153910"/>
                <a:gd name="connsiteX13" fmla="*/ 80015 w 117473"/>
                <a:gd name="connsiteY13" fmla="*/ 57720 h 153910"/>
                <a:gd name="connsiteX14" fmla="*/ 90254 w 117473"/>
                <a:gd name="connsiteY14" fmla="*/ 17148 h 153910"/>
                <a:gd name="connsiteX15" fmla="*/ 89903 w 117473"/>
                <a:gd name="connsiteY15" fmla="*/ 14519 h 153910"/>
                <a:gd name="connsiteX16" fmla="*/ 87829 w 117473"/>
                <a:gd name="connsiteY16" fmla="*/ 13116 h 153910"/>
                <a:gd name="connsiteX17" fmla="*/ 84928 w 117473"/>
                <a:gd name="connsiteY17" fmla="*/ 13405 h 153910"/>
                <a:gd name="connsiteX18" fmla="*/ 83526 w 117473"/>
                <a:gd name="connsiteY18" fmla="*/ 15482 h 153910"/>
                <a:gd name="connsiteX19" fmla="*/ 74748 w 117473"/>
                <a:gd name="connsiteY19" fmla="*/ 50631 h 153910"/>
                <a:gd name="connsiteX20" fmla="*/ 69744 w 117473"/>
                <a:gd name="connsiteY20" fmla="*/ 53630 h 153910"/>
                <a:gd name="connsiteX21" fmla="*/ 66622 w 117473"/>
                <a:gd name="connsiteY21" fmla="*/ 49631 h 153910"/>
                <a:gd name="connsiteX22" fmla="*/ 66622 w 117473"/>
                <a:gd name="connsiteY22" fmla="*/ 11834 h 153910"/>
                <a:gd name="connsiteX23" fmla="*/ 63401 w 117473"/>
                <a:gd name="connsiteY23" fmla="*/ 8258 h 153910"/>
                <a:gd name="connsiteX24" fmla="*/ 59713 w 117473"/>
                <a:gd name="connsiteY24" fmla="*/ 11477 h 153910"/>
                <a:gd name="connsiteX25" fmla="*/ 59705 w 117473"/>
                <a:gd name="connsiteY25" fmla="*/ 11709 h 153910"/>
                <a:gd name="connsiteX26" fmla="*/ 59705 w 117473"/>
                <a:gd name="connsiteY26" fmla="*/ 52284 h 153910"/>
                <a:gd name="connsiteX27" fmla="*/ 55572 w 117473"/>
                <a:gd name="connsiteY27" fmla="*/ 56400 h 153910"/>
                <a:gd name="connsiteX28" fmla="*/ 51564 w 117473"/>
                <a:gd name="connsiteY28" fmla="*/ 53216 h 153910"/>
                <a:gd name="connsiteX29" fmla="*/ 42847 w 117473"/>
                <a:gd name="connsiteY29" fmla="*/ 15675 h 153910"/>
                <a:gd name="connsiteX30" fmla="*/ 38697 w 117473"/>
                <a:gd name="connsiteY30" fmla="*/ 13059 h 153910"/>
                <a:gd name="connsiteX31" fmla="*/ 36081 w 117473"/>
                <a:gd name="connsiteY31" fmla="*/ 17210 h 153910"/>
                <a:gd name="connsiteX32" fmla="*/ 36135 w 117473"/>
                <a:gd name="connsiteY32" fmla="*/ 17418 h 153910"/>
                <a:gd name="connsiteX33" fmla="*/ 46706 w 117473"/>
                <a:gd name="connsiteY33" fmla="*/ 62336 h 153910"/>
                <a:gd name="connsiteX34" fmla="*/ 46803 w 117473"/>
                <a:gd name="connsiteY34" fmla="*/ 63574 h 153910"/>
                <a:gd name="connsiteX35" fmla="*/ 44039 w 117473"/>
                <a:gd name="connsiteY35" fmla="*/ 79448 h 153910"/>
                <a:gd name="connsiteX36" fmla="*/ 39036 w 117473"/>
                <a:gd name="connsiteY36" fmla="*/ 82448 h 153910"/>
                <a:gd name="connsiteX37" fmla="*/ 36953 w 117473"/>
                <a:gd name="connsiteY37" fmla="*/ 81186 h 153910"/>
                <a:gd name="connsiteX38" fmla="*/ 36204 w 117473"/>
                <a:gd name="connsiteY38" fmla="*/ 80326 h 153910"/>
                <a:gd name="connsiteX39" fmla="*/ 12050 w 117473"/>
                <a:gd name="connsiteY39" fmla="*/ 60817 h 153910"/>
                <a:gd name="connsiteX40" fmla="*/ 9823 w 117473"/>
                <a:gd name="connsiteY40" fmla="*/ 61024 h 153910"/>
                <a:gd name="connsiteX41" fmla="*/ 8353 w 117473"/>
                <a:gd name="connsiteY41" fmla="*/ 62946 h 153910"/>
                <a:gd name="connsiteX42" fmla="*/ 10399 w 117473"/>
                <a:gd name="connsiteY42" fmla="*/ 66507 h 153910"/>
                <a:gd name="connsiteX43" fmla="*/ 10512 w 117473"/>
                <a:gd name="connsiteY43" fmla="*/ 66535 h 153910"/>
                <a:gd name="connsiteX44" fmla="*/ 26742 w 117473"/>
                <a:gd name="connsiteY44" fmla="*/ 83466 h 153910"/>
                <a:gd name="connsiteX45" fmla="*/ 27193 w 117473"/>
                <a:gd name="connsiteY45" fmla="*/ 84163 h 153910"/>
                <a:gd name="connsiteX46" fmla="*/ 50791 w 117473"/>
                <a:gd name="connsiteY46" fmla="*/ 109747 h 153910"/>
                <a:gd name="connsiteX47" fmla="*/ 52882 w 117473"/>
                <a:gd name="connsiteY47" fmla="*/ 113336 h 153910"/>
                <a:gd name="connsiteX48" fmla="*/ 52882 w 117473"/>
                <a:gd name="connsiteY48" fmla="*/ 153911 h 153910"/>
                <a:gd name="connsiteX49" fmla="*/ 44632 w 117473"/>
                <a:gd name="connsiteY49" fmla="*/ 153911 h 153910"/>
                <a:gd name="connsiteX50" fmla="*/ 44632 w 117473"/>
                <a:gd name="connsiteY50" fmla="*/ 115668 h 153910"/>
                <a:gd name="connsiteX51" fmla="*/ 20262 w 117473"/>
                <a:gd name="connsiteY51" fmla="*/ 88634 h 153910"/>
                <a:gd name="connsiteX52" fmla="*/ 19826 w 117473"/>
                <a:gd name="connsiteY52" fmla="*/ 87959 h 153910"/>
                <a:gd name="connsiteX53" fmla="*/ 8400 w 117473"/>
                <a:gd name="connsiteY53" fmla="*/ 74504 h 153910"/>
                <a:gd name="connsiteX54" fmla="*/ 347 w 117473"/>
                <a:gd name="connsiteY54" fmla="*/ 60949 h 153910"/>
                <a:gd name="connsiteX55" fmla="*/ 448 w 117473"/>
                <a:gd name="connsiteY55" fmla="*/ 60579 h 153910"/>
                <a:gd name="connsiteX56" fmla="*/ 5705 w 117473"/>
                <a:gd name="connsiteY56" fmla="*/ 53875 h 153910"/>
                <a:gd name="connsiteX57" fmla="*/ 14306 w 117473"/>
                <a:gd name="connsiteY57" fmla="*/ 52885 h 153910"/>
                <a:gd name="connsiteX58" fmla="*/ 37804 w 117473"/>
                <a:gd name="connsiteY58" fmla="*/ 68813 h 153910"/>
                <a:gd name="connsiteX59" fmla="*/ 37862 w 117473"/>
                <a:gd name="connsiteY59" fmla="*/ 68813 h 153910"/>
                <a:gd name="connsiteX60" fmla="*/ 37873 w 117473"/>
                <a:gd name="connsiteY60" fmla="*/ 68794 h 153910"/>
                <a:gd name="connsiteX61" fmla="*/ 38528 w 117473"/>
                <a:gd name="connsiteY61" fmla="*/ 63603 h 153910"/>
                <a:gd name="connsiteX62" fmla="*/ 28060 w 117473"/>
                <a:gd name="connsiteY62" fmla="*/ 19100 h 153910"/>
                <a:gd name="connsiteX63" fmla="*/ 36807 w 117473"/>
                <a:gd name="connsiteY63" fmla="*/ 5035 h 153910"/>
                <a:gd name="connsiteX64" fmla="*/ 50872 w 117473"/>
                <a:gd name="connsiteY64" fmla="*/ 13781 h 153910"/>
                <a:gd name="connsiteX65" fmla="*/ 50921 w 117473"/>
                <a:gd name="connsiteY65" fmla="*/ 14002 h 153910"/>
                <a:gd name="connsiteX66" fmla="*/ 51379 w 117473"/>
                <a:gd name="connsiteY66" fmla="*/ 15960 h 153910"/>
                <a:gd name="connsiteX67" fmla="*/ 51457 w 117473"/>
                <a:gd name="connsiteY67" fmla="*/ 15951 h 153910"/>
                <a:gd name="connsiteX68" fmla="*/ 51457 w 117473"/>
                <a:gd name="connsiteY68" fmla="*/ 11955 h 153910"/>
                <a:gd name="connsiteX69" fmla="*/ 62812 w 117473"/>
                <a:gd name="connsiteY69" fmla="*/ 5 h 153910"/>
                <a:gd name="connsiteX70" fmla="*/ 74868 w 117473"/>
                <a:gd name="connsiteY70" fmla="*/ 11383 h 153910"/>
                <a:gd name="connsiteX71" fmla="*/ 74873 w 117473"/>
                <a:gd name="connsiteY71" fmla="*/ 11709 h 153910"/>
                <a:gd name="connsiteX72" fmla="*/ 74873 w 117473"/>
                <a:gd name="connsiteY72" fmla="*/ 15780 h 153910"/>
                <a:gd name="connsiteX73" fmla="*/ 74952 w 117473"/>
                <a:gd name="connsiteY73" fmla="*/ 15789 h 153910"/>
                <a:gd name="connsiteX74" fmla="*/ 75466 w 117473"/>
                <a:gd name="connsiteY74" fmla="*/ 13742 h 153910"/>
                <a:gd name="connsiteX75" fmla="*/ 80529 w 117473"/>
                <a:gd name="connsiteY75" fmla="*/ 6423 h 153910"/>
                <a:gd name="connsiteX76" fmla="*/ 89650 w 117473"/>
                <a:gd name="connsiteY76" fmla="*/ 5073 h 153910"/>
                <a:gd name="connsiteX77" fmla="*/ 96884 w 117473"/>
                <a:gd name="connsiteY77" fmla="*/ 10116 h 153910"/>
                <a:gd name="connsiteX78" fmla="*/ 98234 w 117473"/>
                <a:gd name="connsiteY78" fmla="*/ 19238 h 153910"/>
                <a:gd name="connsiteX79" fmla="*/ 95630 w 117473"/>
                <a:gd name="connsiteY79" fmla="*/ 29554 h 153910"/>
                <a:gd name="connsiteX80" fmla="*/ 95702 w 117473"/>
                <a:gd name="connsiteY80" fmla="*/ 29585 h 153910"/>
                <a:gd name="connsiteX81" fmla="*/ 96047 w 117473"/>
                <a:gd name="connsiteY81" fmla="*/ 28953 h 153910"/>
                <a:gd name="connsiteX82" fmla="*/ 111261 w 117473"/>
                <a:gd name="connsiteY82" fmla="*/ 25083 h 153910"/>
                <a:gd name="connsiteX83" fmla="*/ 117036 w 117473"/>
                <a:gd name="connsiteY83" fmla="*/ 32060 h 153910"/>
                <a:gd name="connsiteX84" fmla="*/ 116138 w 117473"/>
                <a:gd name="connsiteY84" fmla="*/ 40856 h 153910"/>
                <a:gd name="connsiteX85" fmla="*/ 100610 w 117473"/>
                <a:gd name="connsiteY85" fmla="*/ 68603 h 153910"/>
                <a:gd name="connsiteX86" fmla="*/ 86246 w 117473"/>
                <a:gd name="connsiteY86" fmla="*/ 113360 h 15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17473" h="153910">
                  <a:moveTo>
                    <a:pt x="86246" y="153910"/>
                  </a:moveTo>
                  <a:lnTo>
                    <a:pt x="77996" y="153910"/>
                  </a:lnTo>
                  <a:lnTo>
                    <a:pt x="77996" y="111060"/>
                  </a:lnTo>
                  <a:cubicBezTo>
                    <a:pt x="77996" y="109515"/>
                    <a:pt x="78859" y="108100"/>
                    <a:pt x="80232" y="107393"/>
                  </a:cubicBezTo>
                  <a:cubicBezTo>
                    <a:pt x="84300" y="105296"/>
                    <a:pt x="91293" y="97299"/>
                    <a:pt x="92405" y="67300"/>
                  </a:cubicBezTo>
                  <a:cubicBezTo>
                    <a:pt x="92429" y="66646"/>
                    <a:pt x="92608" y="66007"/>
                    <a:pt x="92929" y="65437"/>
                  </a:cubicBezTo>
                  <a:lnTo>
                    <a:pt x="108851" y="36996"/>
                  </a:lnTo>
                  <a:cubicBezTo>
                    <a:pt x="109251" y="36156"/>
                    <a:pt x="109336" y="35200"/>
                    <a:pt x="109093" y="34302"/>
                  </a:cubicBezTo>
                  <a:cubicBezTo>
                    <a:pt x="108875" y="33498"/>
                    <a:pt x="108320" y="32827"/>
                    <a:pt x="107570" y="32462"/>
                  </a:cubicBezTo>
                  <a:cubicBezTo>
                    <a:pt x="105972" y="31485"/>
                    <a:pt x="103884" y="31989"/>
                    <a:pt x="102906" y="33587"/>
                  </a:cubicBezTo>
                  <a:cubicBezTo>
                    <a:pt x="102893" y="33609"/>
                    <a:pt x="102880" y="33631"/>
                    <a:pt x="102868" y="33653"/>
                  </a:cubicBezTo>
                  <a:lnTo>
                    <a:pt x="87608" y="60754"/>
                  </a:lnTo>
                  <a:cubicBezTo>
                    <a:pt x="86489" y="62738"/>
                    <a:pt x="83974" y="63440"/>
                    <a:pt x="81989" y="62321"/>
                  </a:cubicBezTo>
                  <a:cubicBezTo>
                    <a:pt x="80369" y="61408"/>
                    <a:pt x="79561" y="59524"/>
                    <a:pt x="80015" y="57720"/>
                  </a:cubicBezTo>
                  <a:lnTo>
                    <a:pt x="90254" y="17148"/>
                  </a:lnTo>
                  <a:cubicBezTo>
                    <a:pt x="90520" y="16262"/>
                    <a:pt x="90392" y="15304"/>
                    <a:pt x="89903" y="14519"/>
                  </a:cubicBezTo>
                  <a:cubicBezTo>
                    <a:pt x="89441" y="13779"/>
                    <a:pt x="88688" y="13269"/>
                    <a:pt x="87829" y="13116"/>
                  </a:cubicBezTo>
                  <a:cubicBezTo>
                    <a:pt x="86866" y="12783"/>
                    <a:pt x="85806" y="12889"/>
                    <a:pt x="84928" y="13405"/>
                  </a:cubicBezTo>
                  <a:cubicBezTo>
                    <a:pt x="84186" y="13866"/>
                    <a:pt x="83676" y="14622"/>
                    <a:pt x="83526" y="15482"/>
                  </a:cubicBezTo>
                  <a:lnTo>
                    <a:pt x="74748" y="50631"/>
                  </a:lnTo>
                  <a:cubicBezTo>
                    <a:pt x="74194" y="52841"/>
                    <a:pt x="71954" y="54184"/>
                    <a:pt x="69744" y="53630"/>
                  </a:cubicBezTo>
                  <a:cubicBezTo>
                    <a:pt x="67910" y="53170"/>
                    <a:pt x="66623" y="51522"/>
                    <a:pt x="66622" y="49631"/>
                  </a:cubicBezTo>
                  <a:lnTo>
                    <a:pt x="66622" y="11834"/>
                  </a:lnTo>
                  <a:cubicBezTo>
                    <a:pt x="66646" y="9984"/>
                    <a:pt x="65244" y="8427"/>
                    <a:pt x="63401" y="8258"/>
                  </a:cubicBezTo>
                  <a:cubicBezTo>
                    <a:pt x="61494" y="8129"/>
                    <a:pt x="59843" y="9570"/>
                    <a:pt x="59713" y="11477"/>
                  </a:cubicBezTo>
                  <a:cubicBezTo>
                    <a:pt x="59708" y="11554"/>
                    <a:pt x="59705" y="11632"/>
                    <a:pt x="59705" y="11709"/>
                  </a:cubicBezTo>
                  <a:lnTo>
                    <a:pt x="59705" y="52284"/>
                  </a:lnTo>
                  <a:cubicBezTo>
                    <a:pt x="59700" y="54562"/>
                    <a:pt x="57849" y="56404"/>
                    <a:pt x="55572" y="56400"/>
                  </a:cubicBezTo>
                  <a:cubicBezTo>
                    <a:pt x="53659" y="56395"/>
                    <a:pt x="52001" y="55078"/>
                    <a:pt x="51564" y="53216"/>
                  </a:cubicBezTo>
                  <a:lnTo>
                    <a:pt x="42847" y="15675"/>
                  </a:lnTo>
                  <a:cubicBezTo>
                    <a:pt x="42423" y="13807"/>
                    <a:pt x="40565" y="12636"/>
                    <a:pt x="38697" y="13059"/>
                  </a:cubicBezTo>
                  <a:cubicBezTo>
                    <a:pt x="36828" y="13483"/>
                    <a:pt x="35657" y="15341"/>
                    <a:pt x="36081" y="17210"/>
                  </a:cubicBezTo>
                  <a:cubicBezTo>
                    <a:pt x="36097" y="17280"/>
                    <a:pt x="36115" y="17349"/>
                    <a:pt x="36135" y="17418"/>
                  </a:cubicBezTo>
                  <a:lnTo>
                    <a:pt x="46706" y="62336"/>
                  </a:lnTo>
                  <a:cubicBezTo>
                    <a:pt x="46800" y="62741"/>
                    <a:pt x="46833" y="63159"/>
                    <a:pt x="46803" y="63574"/>
                  </a:cubicBezTo>
                  <a:cubicBezTo>
                    <a:pt x="46335" y="68934"/>
                    <a:pt x="45410" y="74245"/>
                    <a:pt x="44039" y="79448"/>
                  </a:cubicBezTo>
                  <a:cubicBezTo>
                    <a:pt x="43486" y="81658"/>
                    <a:pt x="41246" y="83001"/>
                    <a:pt x="39036" y="82448"/>
                  </a:cubicBezTo>
                  <a:cubicBezTo>
                    <a:pt x="38231" y="82246"/>
                    <a:pt x="37505" y="81807"/>
                    <a:pt x="36953" y="81186"/>
                  </a:cubicBezTo>
                  <a:cubicBezTo>
                    <a:pt x="36664" y="80936"/>
                    <a:pt x="36412" y="80646"/>
                    <a:pt x="36204" y="80326"/>
                  </a:cubicBezTo>
                  <a:cubicBezTo>
                    <a:pt x="30612" y="71260"/>
                    <a:pt x="22090" y="64377"/>
                    <a:pt x="12050" y="60817"/>
                  </a:cubicBezTo>
                  <a:cubicBezTo>
                    <a:pt x="11312" y="60569"/>
                    <a:pt x="10503" y="60643"/>
                    <a:pt x="9823" y="61024"/>
                  </a:cubicBezTo>
                  <a:cubicBezTo>
                    <a:pt x="9105" y="61452"/>
                    <a:pt x="8578" y="62141"/>
                    <a:pt x="8353" y="62946"/>
                  </a:cubicBezTo>
                  <a:cubicBezTo>
                    <a:pt x="7935" y="64495"/>
                    <a:pt x="8851" y="66089"/>
                    <a:pt x="10399" y="66507"/>
                  </a:cubicBezTo>
                  <a:cubicBezTo>
                    <a:pt x="10436" y="66517"/>
                    <a:pt x="10474" y="66526"/>
                    <a:pt x="10512" y="66535"/>
                  </a:cubicBezTo>
                  <a:cubicBezTo>
                    <a:pt x="16658" y="67943"/>
                    <a:pt x="21332" y="75137"/>
                    <a:pt x="26742" y="83466"/>
                  </a:cubicBezTo>
                  <a:lnTo>
                    <a:pt x="27193" y="84163"/>
                  </a:lnTo>
                  <a:cubicBezTo>
                    <a:pt x="33133" y="93445"/>
                    <a:pt x="40329" y="103816"/>
                    <a:pt x="50791" y="109747"/>
                  </a:cubicBezTo>
                  <a:cubicBezTo>
                    <a:pt x="52084" y="110480"/>
                    <a:pt x="52882" y="111850"/>
                    <a:pt x="52882" y="113336"/>
                  </a:cubicBezTo>
                  <a:lnTo>
                    <a:pt x="52882" y="153911"/>
                  </a:lnTo>
                  <a:lnTo>
                    <a:pt x="44632" y="153911"/>
                  </a:lnTo>
                  <a:lnTo>
                    <a:pt x="44632" y="115668"/>
                  </a:lnTo>
                  <a:cubicBezTo>
                    <a:pt x="34628" y="108549"/>
                    <a:pt x="26308" y="99321"/>
                    <a:pt x="20262" y="88634"/>
                  </a:cubicBezTo>
                  <a:lnTo>
                    <a:pt x="19826" y="87959"/>
                  </a:lnTo>
                  <a:cubicBezTo>
                    <a:pt x="15949" y="81994"/>
                    <a:pt x="11556" y="75232"/>
                    <a:pt x="8400" y="74504"/>
                  </a:cubicBezTo>
                  <a:cubicBezTo>
                    <a:pt x="2433" y="72985"/>
                    <a:pt x="-1172" y="66916"/>
                    <a:pt x="347" y="60949"/>
                  </a:cubicBezTo>
                  <a:cubicBezTo>
                    <a:pt x="379" y="60825"/>
                    <a:pt x="413" y="60702"/>
                    <a:pt x="448" y="60579"/>
                  </a:cubicBezTo>
                  <a:cubicBezTo>
                    <a:pt x="1276" y="57753"/>
                    <a:pt x="3158" y="55353"/>
                    <a:pt x="5705" y="53875"/>
                  </a:cubicBezTo>
                  <a:cubicBezTo>
                    <a:pt x="8309" y="52363"/>
                    <a:pt x="11426" y="52004"/>
                    <a:pt x="14306" y="52885"/>
                  </a:cubicBezTo>
                  <a:cubicBezTo>
                    <a:pt x="23498" y="55843"/>
                    <a:pt x="31652" y="61370"/>
                    <a:pt x="37804" y="68813"/>
                  </a:cubicBezTo>
                  <a:cubicBezTo>
                    <a:pt x="37820" y="68829"/>
                    <a:pt x="37847" y="68829"/>
                    <a:pt x="37862" y="68813"/>
                  </a:cubicBezTo>
                  <a:cubicBezTo>
                    <a:pt x="37868" y="68808"/>
                    <a:pt x="37871" y="68801"/>
                    <a:pt x="37873" y="68794"/>
                  </a:cubicBezTo>
                  <a:cubicBezTo>
                    <a:pt x="38149" y="67108"/>
                    <a:pt x="38381" y="65357"/>
                    <a:pt x="38528" y="63603"/>
                  </a:cubicBezTo>
                  <a:lnTo>
                    <a:pt x="28060" y="19100"/>
                  </a:lnTo>
                  <a:cubicBezTo>
                    <a:pt x="26591" y="12801"/>
                    <a:pt x="30507" y="6504"/>
                    <a:pt x="36807" y="5035"/>
                  </a:cubicBezTo>
                  <a:cubicBezTo>
                    <a:pt x="43106" y="3567"/>
                    <a:pt x="49403" y="7482"/>
                    <a:pt x="50872" y="13781"/>
                  </a:cubicBezTo>
                  <a:cubicBezTo>
                    <a:pt x="50889" y="13855"/>
                    <a:pt x="50905" y="13929"/>
                    <a:pt x="50921" y="14002"/>
                  </a:cubicBezTo>
                  <a:lnTo>
                    <a:pt x="51379" y="15960"/>
                  </a:lnTo>
                  <a:cubicBezTo>
                    <a:pt x="51422" y="16148"/>
                    <a:pt x="51457" y="16144"/>
                    <a:pt x="51457" y="15951"/>
                  </a:cubicBezTo>
                  <a:lnTo>
                    <a:pt x="51457" y="11955"/>
                  </a:lnTo>
                  <a:cubicBezTo>
                    <a:pt x="51407" y="5564"/>
                    <a:pt x="56427" y="282"/>
                    <a:pt x="62812" y="5"/>
                  </a:cubicBezTo>
                  <a:cubicBezTo>
                    <a:pt x="69283" y="-182"/>
                    <a:pt x="74681" y="4912"/>
                    <a:pt x="74868" y="11383"/>
                  </a:cubicBezTo>
                  <a:cubicBezTo>
                    <a:pt x="74872" y="11492"/>
                    <a:pt x="74873" y="11601"/>
                    <a:pt x="74873" y="11709"/>
                  </a:cubicBezTo>
                  <a:lnTo>
                    <a:pt x="74873" y="15780"/>
                  </a:lnTo>
                  <a:cubicBezTo>
                    <a:pt x="74873" y="15959"/>
                    <a:pt x="74909" y="15963"/>
                    <a:pt x="74952" y="15789"/>
                  </a:cubicBezTo>
                  <a:lnTo>
                    <a:pt x="75466" y="13742"/>
                  </a:lnTo>
                  <a:cubicBezTo>
                    <a:pt x="76070" y="10708"/>
                    <a:pt x="77903" y="8059"/>
                    <a:pt x="80529" y="6423"/>
                  </a:cubicBezTo>
                  <a:cubicBezTo>
                    <a:pt x="83247" y="4718"/>
                    <a:pt x="86555" y="4229"/>
                    <a:pt x="89650" y="5073"/>
                  </a:cubicBezTo>
                  <a:cubicBezTo>
                    <a:pt x="92652" y="5688"/>
                    <a:pt x="95268" y="7512"/>
                    <a:pt x="96884" y="10116"/>
                  </a:cubicBezTo>
                  <a:cubicBezTo>
                    <a:pt x="98587" y="12835"/>
                    <a:pt x="99076" y="16142"/>
                    <a:pt x="98234" y="19238"/>
                  </a:cubicBezTo>
                  <a:lnTo>
                    <a:pt x="95630" y="29554"/>
                  </a:lnTo>
                  <a:cubicBezTo>
                    <a:pt x="95593" y="29700"/>
                    <a:pt x="95625" y="29714"/>
                    <a:pt x="95702" y="29585"/>
                  </a:cubicBezTo>
                  <a:cubicBezTo>
                    <a:pt x="95837" y="29387"/>
                    <a:pt x="95953" y="29175"/>
                    <a:pt x="96047" y="28953"/>
                  </a:cubicBezTo>
                  <a:cubicBezTo>
                    <a:pt x="99334" y="23894"/>
                    <a:pt x="105956" y="22209"/>
                    <a:pt x="111261" y="25083"/>
                  </a:cubicBezTo>
                  <a:cubicBezTo>
                    <a:pt x="114091" y="26482"/>
                    <a:pt x="116191" y="29019"/>
                    <a:pt x="117036" y="32060"/>
                  </a:cubicBezTo>
                  <a:cubicBezTo>
                    <a:pt x="117845" y="35001"/>
                    <a:pt x="117525" y="38139"/>
                    <a:pt x="116138" y="40856"/>
                  </a:cubicBezTo>
                  <a:lnTo>
                    <a:pt x="100610" y="68603"/>
                  </a:lnTo>
                  <a:cubicBezTo>
                    <a:pt x="99616" y="92459"/>
                    <a:pt x="94906" y="107154"/>
                    <a:pt x="86246" y="113360"/>
                  </a:cubicBezTo>
                  <a:close/>
                </a:path>
              </a:pathLst>
            </a:custGeom>
            <a:solidFill>
              <a:schemeClr val="tx1"/>
            </a:solidFill>
            <a:ln w="1905" cap="flat">
              <a:solidFill>
                <a:schemeClr val="tx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404955"/>
                </a:solidFill>
                <a:effectLst/>
                <a:uLnTx/>
                <a:uFillTx/>
                <a:latin typeface="Arial"/>
                <a:ea typeface="+mn-ea"/>
                <a:cs typeface="+mn-cs"/>
              </a:endParaRPr>
            </a:p>
          </p:txBody>
        </p:sp>
        <p:sp>
          <p:nvSpPr>
            <p:cNvPr id="33" name="Freihandform: Form 290">
              <a:extLst>
                <a:ext uri="{FF2B5EF4-FFF2-40B4-BE49-F238E27FC236}">
                  <a16:creationId xmlns:a16="http://schemas.microsoft.com/office/drawing/2014/main" id="{90D0D7F8-C760-E0CA-4E7E-D948679722AB}"/>
                </a:ext>
              </a:extLst>
            </p:cNvPr>
            <p:cNvSpPr/>
            <p:nvPr/>
          </p:nvSpPr>
          <p:spPr>
            <a:xfrm>
              <a:off x="708021" y="1739111"/>
              <a:ext cx="166833" cy="135733"/>
            </a:xfrm>
            <a:custGeom>
              <a:avLst/>
              <a:gdLst>
                <a:gd name="connsiteX0" fmla="*/ 19835 w 152346"/>
                <a:gd name="connsiteY0" fmla="*/ 120148 h 120148"/>
                <a:gd name="connsiteX1" fmla="*/ 15944 w 152346"/>
                <a:gd name="connsiteY1" fmla="*/ 112875 h 120148"/>
                <a:gd name="connsiteX2" fmla="*/ 53476 w 152346"/>
                <a:gd name="connsiteY2" fmla="*/ 92778 h 120148"/>
                <a:gd name="connsiteX3" fmla="*/ 57786 w 152346"/>
                <a:gd name="connsiteY3" fmla="*/ 93036 h 120148"/>
                <a:gd name="connsiteX4" fmla="*/ 98311 w 152346"/>
                <a:gd name="connsiteY4" fmla="*/ 84762 h 120148"/>
                <a:gd name="connsiteX5" fmla="*/ 100205 w 152346"/>
                <a:gd name="connsiteY5" fmla="*/ 84327 h 120148"/>
                <a:gd name="connsiteX6" fmla="*/ 133188 w 152346"/>
                <a:gd name="connsiteY6" fmla="*/ 84705 h 120148"/>
                <a:gd name="connsiteX7" fmla="*/ 136623 w 152346"/>
                <a:gd name="connsiteY7" fmla="*/ 81223 h 120148"/>
                <a:gd name="connsiteX8" fmla="*/ 133140 w 152346"/>
                <a:gd name="connsiteY8" fmla="*/ 77788 h 120148"/>
                <a:gd name="connsiteX9" fmla="*/ 102380 w 152346"/>
                <a:gd name="connsiteY9" fmla="*/ 77408 h 120148"/>
                <a:gd name="connsiteX10" fmla="*/ 98306 w 152346"/>
                <a:gd name="connsiteY10" fmla="*/ 73232 h 120148"/>
                <a:gd name="connsiteX11" fmla="*/ 101413 w 152346"/>
                <a:gd name="connsiteY11" fmla="*/ 69286 h 120148"/>
                <a:gd name="connsiteX12" fmla="*/ 141600 w 152346"/>
                <a:gd name="connsiteY12" fmla="*/ 59048 h 120148"/>
                <a:gd name="connsiteX13" fmla="*/ 143699 w 152346"/>
                <a:gd name="connsiteY13" fmla="*/ 57411 h 120148"/>
                <a:gd name="connsiteX14" fmla="*/ 143972 w 152346"/>
                <a:gd name="connsiteY14" fmla="*/ 55128 h 120148"/>
                <a:gd name="connsiteX15" fmla="*/ 142289 w 152346"/>
                <a:gd name="connsiteY15" fmla="*/ 52859 h 120148"/>
                <a:gd name="connsiteX16" fmla="*/ 140008 w 152346"/>
                <a:gd name="connsiteY16" fmla="*/ 52586 h 120148"/>
                <a:gd name="connsiteX17" fmla="*/ 104990 w 152346"/>
                <a:gd name="connsiteY17" fmla="*/ 61728 h 120148"/>
                <a:gd name="connsiteX18" fmla="*/ 99957 w 152346"/>
                <a:gd name="connsiteY18" fmla="*/ 58778 h 120148"/>
                <a:gd name="connsiteX19" fmla="*/ 101973 w 152346"/>
                <a:gd name="connsiteY19" fmla="*/ 54115 h 120148"/>
                <a:gd name="connsiteX20" fmla="*/ 135335 w 152346"/>
                <a:gd name="connsiteY20" fmla="*/ 35914 h 120148"/>
                <a:gd name="connsiteX21" fmla="*/ 136738 w 152346"/>
                <a:gd name="connsiteY21" fmla="*/ 31273 h 120148"/>
                <a:gd name="connsiteX22" fmla="*/ 132097 w 152346"/>
                <a:gd name="connsiteY22" fmla="*/ 29871 h 120148"/>
                <a:gd name="connsiteX23" fmla="*/ 131953 w 152346"/>
                <a:gd name="connsiteY23" fmla="*/ 29952 h 120148"/>
                <a:gd name="connsiteX24" fmla="*/ 96407 w 152346"/>
                <a:gd name="connsiteY24" fmla="*/ 48866 h 120148"/>
                <a:gd name="connsiteX25" fmla="*/ 90830 w 152346"/>
                <a:gd name="connsiteY25" fmla="*/ 47156 h 120148"/>
                <a:gd name="connsiteX26" fmla="*/ 91742 w 152346"/>
                <a:gd name="connsiteY26" fmla="*/ 42130 h 120148"/>
                <a:gd name="connsiteX27" fmla="*/ 120556 w 152346"/>
                <a:gd name="connsiteY27" fmla="*/ 16724 h 120148"/>
                <a:gd name="connsiteX28" fmla="*/ 121680 w 152346"/>
                <a:gd name="connsiteY28" fmla="*/ 14350 h 120148"/>
                <a:gd name="connsiteX29" fmla="*/ 120934 w 152346"/>
                <a:gd name="connsiteY29" fmla="*/ 11917 h 120148"/>
                <a:gd name="connsiteX30" fmla="*/ 118574 w 152346"/>
                <a:gd name="connsiteY30" fmla="*/ 10803 h 120148"/>
                <a:gd name="connsiteX31" fmla="*/ 116140 w 152346"/>
                <a:gd name="connsiteY31" fmla="*/ 11545 h 120148"/>
                <a:gd name="connsiteX32" fmla="*/ 81255 w 152346"/>
                <a:gd name="connsiteY32" fmla="*/ 41887 h 120148"/>
                <a:gd name="connsiteX33" fmla="*/ 80277 w 152346"/>
                <a:gd name="connsiteY33" fmla="*/ 42520 h 120148"/>
                <a:gd name="connsiteX34" fmla="*/ 64389 w 152346"/>
                <a:gd name="connsiteY34" fmla="*/ 47401 h 120148"/>
                <a:gd name="connsiteX35" fmla="*/ 59684 w 152346"/>
                <a:gd name="connsiteY35" fmla="*/ 43958 h 120148"/>
                <a:gd name="connsiteX36" fmla="*/ 59636 w 152346"/>
                <a:gd name="connsiteY36" fmla="*/ 43325 h 120148"/>
                <a:gd name="connsiteX37" fmla="*/ 60949 w 152346"/>
                <a:gd name="connsiteY37" fmla="*/ 40149 h 120148"/>
                <a:gd name="connsiteX38" fmla="*/ 66187 w 152346"/>
                <a:gd name="connsiteY38" fmla="*/ 10501 h 120148"/>
                <a:gd name="connsiteX39" fmla="*/ 64894 w 152346"/>
                <a:gd name="connsiteY39" fmla="*/ 8769 h 120148"/>
                <a:gd name="connsiteX40" fmla="*/ 62300 w 152346"/>
                <a:gd name="connsiteY40" fmla="*/ 8311 h 120148"/>
                <a:gd name="connsiteX41" fmla="*/ 60225 w 152346"/>
                <a:gd name="connsiteY41" fmla="*/ 12180 h 120148"/>
                <a:gd name="connsiteX42" fmla="*/ 53075 w 152346"/>
                <a:gd name="connsiteY42" fmla="*/ 34879 h 120148"/>
                <a:gd name="connsiteX43" fmla="*/ 41731 w 152346"/>
                <a:gd name="connsiteY43" fmla="*/ 68090 h 120148"/>
                <a:gd name="connsiteX44" fmla="*/ 39572 w 152346"/>
                <a:gd name="connsiteY44" fmla="*/ 71596 h 120148"/>
                <a:gd name="connsiteX45" fmla="*/ 3932 w 152346"/>
                <a:gd name="connsiteY45" fmla="*/ 90935 h 120148"/>
                <a:gd name="connsiteX46" fmla="*/ 0 w 152346"/>
                <a:gd name="connsiteY46" fmla="*/ 83684 h 120148"/>
                <a:gd name="connsiteX47" fmla="*/ 33608 w 152346"/>
                <a:gd name="connsiteY47" fmla="*/ 65446 h 120148"/>
                <a:gd name="connsiteX48" fmla="*/ 45722 w 152346"/>
                <a:gd name="connsiteY48" fmla="*/ 31129 h 120148"/>
                <a:gd name="connsiteX49" fmla="*/ 52159 w 152346"/>
                <a:gd name="connsiteY49" fmla="*/ 13913 h 120148"/>
                <a:gd name="connsiteX50" fmla="*/ 60679 w 152346"/>
                <a:gd name="connsiteY50" fmla="*/ 218 h 120148"/>
                <a:gd name="connsiteX51" fmla="*/ 69078 w 152346"/>
                <a:gd name="connsiteY51" fmla="*/ 1656 h 120148"/>
                <a:gd name="connsiteX52" fmla="*/ 74250 w 152346"/>
                <a:gd name="connsiteY52" fmla="*/ 8764 h 120148"/>
                <a:gd name="connsiteX53" fmla="*/ 71271 w 152346"/>
                <a:gd name="connsiteY53" fmla="*/ 37172 h 120148"/>
                <a:gd name="connsiteX54" fmla="*/ 71299 w 152346"/>
                <a:gd name="connsiteY54" fmla="*/ 37223 h 120148"/>
                <a:gd name="connsiteX55" fmla="*/ 71320 w 152346"/>
                <a:gd name="connsiteY55" fmla="*/ 37224 h 120148"/>
                <a:gd name="connsiteX56" fmla="*/ 76293 w 152346"/>
                <a:gd name="connsiteY56" fmla="*/ 35265 h 120148"/>
                <a:gd name="connsiteX57" fmla="*/ 110719 w 152346"/>
                <a:gd name="connsiteY57" fmla="*/ 5322 h 120148"/>
                <a:gd name="connsiteX58" fmla="*/ 127146 w 152346"/>
                <a:gd name="connsiteY58" fmla="*/ 6477 h 120148"/>
                <a:gd name="connsiteX59" fmla="*/ 129910 w 152346"/>
                <a:gd name="connsiteY59" fmla="*/ 14945 h 120148"/>
                <a:gd name="connsiteX60" fmla="*/ 125999 w 152346"/>
                <a:gd name="connsiteY60" fmla="*/ 22915 h 120148"/>
                <a:gd name="connsiteX61" fmla="*/ 123808 w 152346"/>
                <a:gd name="connsiteY61" fmla="*/ 24847 h 120148"/>
                <a:gd name="connsiteX62" fmla="*/ 123853 w 152346"/>
                <a:gd name="connsiteY62" fmla="*/ 24912 h 120148"/>
                <a:gd name="connsiteX63" fmla="*/ 128170 w 152346"/>
                <a:gd name="connsiteY63" fmla="*/ 22616 h 120148"/>
                <a:gd name="connsiteX64" fmla="*/ 143964 w 152346"/>
                <a:gd name="connsiteY64" fmla="*/ 27425 h 120148"/>
                <a:gd name="connsiteX65" fmla="*/ 139155 w 152346"/>
                <a:gd name="connsiteY65" fmla="*/ 43219 h 120148"/>
                <a:gd name="connsiteX66" fmla="*/ 135703 w 152346"/>
                <a:gd name="connsiteY66" fmla="*/ 45103 h 120148"/>
                <a:gd name="connsiteX67" fmla="*/ 135732 w 152346"/>
                <a:gd name="connsiteY67" fmla="*/ 45176 h 120148"/>
                <a:gd name="connsiteX68" fmla="*/ 136322 w 152346"/>
                <a:gd name="connsiteY68" fmla="*/ 45025 h 120148"/>
                <a:gd name="connsiteX69" fmla="*/ 146293 w 152346"/>
                <a:gd name="connsiteY69" fmla="*/ 45644 h 120148"/>
                <a:gd name="connsiteX70" fmla="*/ 151903 w 152346"/>
                <a:gd name="connsiteY70" fmla="*/ 52856 h 120148"/>
                <a:gd name="connsiteX71" fmla="*/ 150913 w 152346"/>
                <a:gd name="connsiteY71" fmla="*/ 61409 h 120148"/>
                <a:gd name="connsiteX72" fmla="*/ 143706 w 152346"/>
                <a:gd name="connsiteY72" fmla="*/ 67019 h 120148"/>
                <a:gd name="connsiteX73" fmla="*/ 134015 w 152346"/>
                <a:gd name="connsiteY73" fmla="*/ 69489 h 120148"/>
                <a:gd name="connsiteX74" fmla="*/ 134022 w 152346"/>
                <a:gd name="connsiteY74" fmla="*/ 69563 h 120148"/>
                <a:gd name="connsiteX75" fmla="*/ 144859 w 152346"/>
                <a:gd name="connsiteY75" fmla="*/ 82088 h 120148"/>
                <a:gd name="connsiteX76" fmla="*/ 133141 w 152346"/>
                <a:gd name="connsiteY76" fmla="*/ 92954 h 120148"/>
                <a:gd name="connsiteX77" fmla="*/ 101104 w 152346"/>
                <a:gd name="connsiteY77" fmla="*/ 92586 h 120148"/>
                <a:gd name="connsiteX78" fmla="*/ 55338 w 152346"/>
                <a:gd name="connsiteY78" fmla="*/ 101138 h 120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52346" h="120148">
                  <a:moveTo>
                    <a:pt x="19835" y="120148"/>
                  </a:moveTo>
                  <a:lnTo>
                    <a:pt x="15944" y="112875"/>
                  </a:lnTo>
                  <a:lnTo>
                    <a:pt x="53476" y="92778"/>
                  </a:lnTo>
                  <a:cubicBezTo>
                    <a:pt x="54847" y="92045"/>
                    <a:pt x="56513" y="92145"/>
                    <a:pt x="57786" y="93036"/>
                  </a:cubicBezTo>
                  <a:cubicBezTo>
                    <a:pt x="64135" y="97479"/>
                    <a:pt x="78906" y="94467"/>
                    <a:pt x="98311" y="84762"/>
                  </a:cubicBezTo>
                  <a:cubicBezTo>
                    <a:pt x="98899" y="84470"/>
                    <a:pt x="99548" y="84321"/>
                    <a:pt x="100205" y="84327"/>
                  </a:cubicBezTo>
                  <a:lnTo>
                    <a:pt x="133188" y="84705"/>
                  </a:lnTo>
                  <a:cubicBezTo>
                    <a:pt x="135099" y="84692"/>
                    <a:pt x="136637" y="83132"/>
                    <a:pt x="136623" y="81223"/>
                  </a:cubicBezTo>
                  <a:cubicBezTo>
                    <a:pt x="136610" y="79312"/>
                    <a:pt x="135050" y="77774"/>
                    <a:pt x="133140" y="77788"/>
                  </a:cubicBezTo>
                  <a:lnTo>
                    <a:pt x="102380" y="77408"/>
                  </a:lnTo>
                  <a:cubicBezTo>
                    <a:pt x="100102" y="77380"/>
                    <a:pt x="98278" y="75511"/>
                    <a:pt x="98306" y="73232"/>
                  </a:cubicBezTo>
                  <a:cubicBezTo>
                    <a:pt x="98329" y="71365"/>
                    <a:pt x="99604" y="69747"/>
                    <a:pt x="101413" y="69286"/>
                  </a:cubicBezTo>
                  <a:lnTo>
                    <a:pt x="141600" y="59048"/>
                  </a:lnTo>
                  <a:cubicBezTo>
                    <a:pt x="142490" y="58805"/>
                    <a:pt x="143246" y="58215"/>
                    <a:pt x="143699" y="57411"/>
                  </a:cubicBezTo>
                  <a:cubicBezTo>
                    <a:pt x="144097" y="56719"/>
                    <a:pt x="144196" y="55895"/>
                    <a:pt x="143972" y="55128"/>
                  </a:cubicBezTo>
                  <a:cubicBezTo>
                    <a:pt x="143748" y="54172"/>
                    <a:pt x="143139" y="53351"/>
                    <a:pt x="142289" y="52859"/>
                  </a:cubicBezTo>
                  <a:cubicBezTo>
                    <a:pt x="141597" y="52463"/>
                    <a:pt x="140774" y="52364"/>
                    <a:pt x="140008" y="52586"/>
                  </a:cubicBezTo>
                  <a:lnTo>
                    <a:pt x="104990" y="61728"/>
                  </a:lnTo>
                  <a:cubicBezTo>
                    <a:pt x="102786" y="62303"/>
                    <a:pt x="100533" y="60982"/>
                    <a:pt x="99957" y="58778"/>
                  </a:cubicBezTo>
                  <a:cubicBezTo>
                    <a:pt x="99479" y="56945"/>
                    <a:pt x="100311" y="55023"/>
                    <a:pt x="101973" y="54115"/>
                  </a:cubicBezTo>
                  <a:lnTo>
                    <a:pt x="135335" y="35914"/>
                  </a:lnTo>
                  <a:cubicBezTo>
                    <a:pt x="137004" y="35020"/>
                    <a:pt x="137632" y="32942"/>
                    <a:pt x="136738" y="31273"/>
                  </a:cubicBezTo>
                  <a:cubicBezTo>
                    <a:pt x="135844" y="29604"/>
                    <a:pt x="133766" y="28976"/>
                    <a:pt x="132097" y="29871"/>
                  </a:cubicBezTo>
                  <a:cubicBezTo>
                    <a:pt x="132049" y="29897"/>
                    <a:pt x="132000" y="29924"/>
                    <a:pt x="131953" y="29952"/>
                  </a:cubicBezTo>
                  <a:lnTo>
                    <a:pt x="96407" y="48866"/>
                  </a:lnTo>
                  <a:cubicBezTo>
                    <a:pt x="94395" y="49934"/>
                    <a:pt x="91898" y="49168"/>
                    <a:pt x="90830" y="47156"/>
                  </a:cubicBezTo>
                  <a:cubicBezTo>
                    <a:pt x="89936" y="45471"/>
                    <a:pt x="90313" y="43393"/>
                    <a:pt x="91742" y="42130"/>
                  </a:cubicBezTo>
                  <a:lnTo>
                    <a:pt x="120556" y="16724"/>
                  </a:lnTo>
                  <a:cubicBezTo>
                    <a:pt x="121225" y="16109"/>
                    <a:pt x="121629" y="15258"/>
                    <a:pt x="121680" y="14350"/>
                  </a:cubicBezTo>
                  <a:cubicBezTo>
                    <a:pt x="121765" y="13472"/>
                    <a:pt x="121497" y="12597"/>
                    <a:pt x="120934" y="11917"/>
                  </a:cubicBezTo>
                  <a:cubicBezTo>
                    <a:pt x="120323" y="11252"/>
                    <a:pt x="119476" y="10852"/>
                    <a:pt x="118574" y="10803"/>
                  </a:cubicBezTo>
                  <a:cubicBezTo>
                    <a:pt x="117697" y="10720"/>
                    <a:pt x="116822" y="10987"/>
                    <a:pt x="116140" y="11545"/>
                  </a:cubicBezTo>
                  <a:lnTo>
                    <a:pt x="81255" y="41887"/>
                  </a:lnTo>
                  <a:cubicBezTo>
                    <a:pt x="80961" y="42143"/>
                    <a:pt x="80631" y="42357"/>
                    <a:pt x="80277" y="42520"/>
                  </a:cubicBezTo>
                  <a:cubicBezTo>
                    <a:pt x="75234" y="44880"/>
                    <a:pt x="69887" y="46523"/>
                    <a:pt x="64389" y="47401"/>
                  </a:cubicBezTo>
                  <a:cubicBezTo>
                    <a:pt x="62139" y="47749"/>
                    <a:pt x="60032" y="46208"/>
                    <a:pt x="59684" y="43958"/>
                  </a:cubicBezTo>
                  <a:cubicBezTo>
                    <a:pt x="59652" y="43749"/>
                    <a:pt x="59636" y="43537"/>
                    <a:pt x="59636" y="43325"/>
                  </a:cubicBezTo>
                  <a:cubicBezTo>
                    <a:pt x="59635" y="42134"/>
                    <a:pt x="60107" y="40991"/>
                    <a:pt x="60949" y="40149"/>
                  </a:cubicBezTo>
                  <a:cubicBezTo>
                    <a:pt x="65900" y="31109"/>
                    <a:pt x="67741" y="20691"/>
                    <a:pt x="66187" y="10501"/>
                  </a:cubicBezTo>
                  <a:cubicBezTo>
                    <a:pt x="66024" y="9766"/>
                    <a:pt x="65553" y="9135"/>
                    <a:pt x="64894" y="8769"/>
                  </a:cubicBezTo>
                  <a:cubicBezTo>
                    <a:pt x="64111" y="8313"/>
                    <a:pt x="63192" y="8151"/>
                    <a:pt x="62300" y="8311"/>
                  </a:cubicBezTo>
                  <a:cubicBezTo>
                    <a:pt x="60729" y="8890"/>
                    <a:pt x="59838" y="10551"/>
                    <a:pt x="60225" y="12180"/>
                  </a:cubicBezTo>
                  <a:cubicBezTo>
                    <a:pt x="61675" y="18453"/>
                    <a:pt x="57687" y="26065"/>
                    <a:pt x="53075" y="34879"/>
                  </a:cubicBezTo>
                  <a:cubicBezTo>
                    <a:pt x="47250" y="45702"/>
                    <a:pt x="42066" y="56251"/>
                    <a:pt x="41731" y="68090"/>
                  </a:cubicBezTo>
                  <a:cubicBezTo>
                    <a:pt x="41687" y="69560"/>
                    <a:pt x="40864" y="70895"/>
                    <a:pt x="39572" y="71596"/>
                  </a:cubicBezTo>
                  <a:lnTo>
                    <a:pt x="3932" y="90935"/>
                  </a:lnTo>
                  <a:lnTo>
                    <a:pt x="0" y="83684"/>
                  </a:lnTo>
                  <a:lnTo>
                    <a:pt x="33608" y="65446"/>
                  </a:lnTo>
                  <a:cubicBezTo>
                    <a:pt x="35212" y="53288"/>
                    <a:pt x="39338" y="41600"/>
                    <a:pt x="45722" y="31129"/>
                  </a:cubicBezTo>
                  <a:cubicBezTo>
                    <a:pt x="49130" y="24620"/>
                    <a:pt x="52949" y="17330"/>
                    <a:pt x="52159" y="13913"/>
                  </a:cubicBezTo>
                  <a:cubicBezTo>
                    <a:pt x="50804" y="7791"/>
                    <a:pt x="54588" y="1708"/>
                    <a:pt x="60679" y="218"/>
                  </a:cubicBezTo>
                  <a:cubicBezTo>
                    <a:pt x="63560" y="-336"/>
                    <a:pt x="66545" y="175"/>
                    <a:pt x="69078" y="1656"/>
                  </a:cubicBezTo>
                  <a:cubicBezTo>
                    <a:pt x="71747" y="3168"/>
                    <a:pt x="73632" y="5759"/>
                    <a:pt x="74250" y="8764"/>
                  </a:cubicBezTo>
                  <a:cubicBezTo>
                    <a:pt x="75966" y="18324"/>
                    <a:pt x="74933" y="28176"/>
                    <a:pt x="71271" y="37172"/>
                  </a:cubicBezTo>
                  <a:cubicBezTo>
                    <a:pt x="71264" y="37194"/>
                    <a:pt x="71277" y="37217"/>
                    <a:pt x="71299" y="37223"/>
                  </a:cubicBezTo>
                  <a:cubicBezTo>
                    <a:pt x="71306" y="37225"/>
                    <a:pt x="71313" y="37225"/>
                    <a:pt x="71320" y="37224"/>
                  </a:cubicBezTo>
                  <a:cubicBezTo>
                    <a:pt x="72981" y="36663"/>
                    <a:pt x="74639" y="36010"/>
                    <a:pt x="76293" y="35265"/>
                  </a:cubicBezTo>
                  <a:lnTo>
                    <a:pt x="110719" y="5322"/>
                  </a:lnTo>
                  <a:cubicBezTo>
                    <a:pt x="115604" y="1195"/>
                    <a:pt x="122886" y="1708"/>
                    <a:pt x="127146" y="6477"/>
                  </a:cubicBezTo>
                  <a:cubicBezTo>
                    <a:pt x="129153" y="8822"/>
                    <a:pt x="130147" y="11868"/>
                    <a:pt x="129910" y="14945"/>
                  </a:cubicBezTo>
                  <a:cubicBezTo>
                    <a:pt x="129696" y="18011"/>
                    <a:pt x="128292" y="20870"/>
                    <a:pt x="125999" y="22915"/>
                  </a:cubicBezTo>
                  <a:lnTo>
                    <a:pt x="123808" y="24847"/>
                  </a:lnTo>
                  <a:cubicBezTo>
                    <a:pt x="123668" y="24971"/>
                    <a:pt x="123688" y="25000"/>
                    <a:pt x="123853" y="24912"/>
                  </a:cubicBezTo>
                  <a:lnTo>
                    <a:pt x="128170" y="22616"/>
                  </a:lnTo>
                  <a:cubicBezTo>
                    <a:pt x="133859" y="19583"/>
                    <a:pt x="140930" y="21736"/>
                    <a:pt x="143964" y="27425"/>
                  </a:cubicBezTo>
                  <a:cubicBezTo>
                    <a:pt x="146997" y="33114"/>
                    <a:pt x="144844" y="40186"/>
                    <a:pt x="139155" y="43219"/>
                  </a:cubicBezTo>
                  <a:lnTo>
                    <a:pt x="135703" y="45103"/>
                  </a:lnTo>
                  <a:cubicBezTo>
                    <a:pt x="135550" y="45186"/>
                    <a:pt x="135563" y="45220"/>
                    <a:pt x="135732" y="45176"/>
                  </a:cubicBezTo>
                  <a:cubicBezTo>
                    <a:pt x="135732" y="45176"/>
                    <a:pt x="136206" y="45050"/>
                    <a:pt x="136322" y="45025"/>
                  </a:cubicBezTo>
                  <a:cubicBezTo>
                    <a:pt x="139632" y="44225"/>
                    <a:pt x="143107" y="44440"/>
                    <a:pt x="146293" y="45644"/>
                  </a:cubicBezTo>
                  <a:cubicBezTo>
                    <a:pt x="149067" y="47184"/>
                    <a:pt x="151093" y="49788"/>
                    <a:pt x="151903" y="52856"/>
                  </a:cubicBezTo>
                  <a:cubicBezTo>
                    <a:pt x="152740" y="55724"/>
                    <a:pt x="152383" y="58808"/>
                    <a:pt x="150913" y="61409"/>
                  </a:cubicBezTo>
                  <a:cubicBezTo>
                    <a:pt x="149372" y="64180"/>
                    <a:pt x="146771" y="66205"/>
                    <a:pt x="143706" y="67019"/>
                  </a:cubicBezTo>
                  <a:lnTo>
                    <a:pt x="134015" y="69489"/>
                  </a:lnTo>
                  <a:cubicBezTo>
                    <a:pt x="133886" y="69522"/>
                    <a:pt x="133891" y="69553"/>
                    <a:pt x="134022" y="69563"/>
                  </a:cubicBezTo>
                  <a:cubicBezTo>
                    <a:pt x="140474" y="70029"/>
                    <a:pt x="145325" y="75636"/>
                    <a:pt x="144859" y="82088"/>
                  </a:cubicBezTo>
                  <a:cubicBezTo>
                    <a:pt x="144415" y="88226"/>
                    <a:pt x="139295" y="92974"/>
                    <a:pt x="133141" y="92954"/>
                  </a:cubicBezTo>
                  <a:lnTo>
                    <a:pt x="101104" y="92586"/>
                  </a:lnTo>
                  <a:cubicBezTo>
                    <a:pt x="80177" y="102917"/>
                    <a:pt x="64796" y="105786"/>
                    <a:pt x="55338" y="101138"/>
                  </a:cubicBezTo>
                  <a:close/>
                </a:path>
              </a:pathLst>
            </a:custGeom>
            <a:solidFill>
              <a:schemeClr val="tx1"/>
            </a:solidFill>
            <a:ln w="1905" cap="flat">
              <a:solidFill>
                <a:schemeClr val="tx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404955"/>
                </a:solidFill>
                <a:effectLst/>
                <a:uLnTx/>
                <a:uFillTx/>
                <a:latin typeface="Arial"/>
                <a:ea typeface="+mn-ea"/>
                <a:cs typeface="+mn-cs"/>
              </a:endParaRPr>
            </a:p>
          </p:txBody>
        </p:sp>
        <p:sp>
          <p:nvSpPr>
            <p:cNvPr id="34" name="Freihandform: Form 291">
              <a:extLst>
                <a:ext uri="{FF2B5EF4-FFF2-40B4-BE49-F238E27FC236}">
                  <a16:creationId xmlns:a16="http://schemas.microsoft.com/office/drawing/2014/main" id="{07C39AA1-FE6C-FA18-D257-BDA65D351E7B}"/>
                </a:ext>
              </a:extLst>
            </p:cNvPr>
            <p:cNvSpPr/>
            <p:nvPr/>
          </p:nvSpPr>
          <p:spPr>
            <a:xfrm>
              <a:off x="967955" y="1736546"/>
              <a:ext cx="152100" cy="160056"/>
            </a:xfrm>
            <a:custGeom>
              <a:avLst/>
              <a:gdLst>
                <a:gd name="connsiteX0" fmla="*/ 108556 w 138893"/>
                <a:gd name="connsiteY0" fmla="*/ 141679 h 141678"/>
                <a:gd name="connsiteX1" fmla="*/ 82846 w 138893"/>
                <a:gd name="connsiteY1" fmla="*/ 113819 h 141678"/>
                <a:gd name="connsiteX2" fmla="*/ 46551 w 138893"/>
                <a:gd name="connsiteY2" fmla="*/ 110659 h 141678"/>
                <a:gd name="connsiteX3" fmla="*/ 28266 w 138893"/>
                <a:gd name="connsiteY3" fmla="*/ 108374 h 141678"/>
                <a:gd name="connsiteX4" fmla="*/ 19674 w 138893"/>
                <a:gd name="connsiteY4" fmla="*/ 109140 h 141678"/>
                <a:gd name="connsiteX5" fmla="*/ 13204 w 138893"/>
                <a:gd name="connsiteY5" fmla="*/ 103720 h 141678"/>
                <a:gd name="connsiteX6" fmla="*/ 12421 w 138893"/>
                <a:gd name="connsiteY6" fmla="*/ 95105 h 141678"/>
                <a:gd name="connsiteX7" fmla="*/ 17839 w 138893"/>
                <a:gd name="connsiteY7" fmla="*/ 88634 h 141678"/>
                <a:gd name="connsiteX8" fmla="*/ 45886 w 138893"/>
                <a:gd name="connsiteY8" fmla="*/ 84147 h 141678"/>
                <a:gd name="connsiteX9" fmla="*/ 45928 w 138893"/>
                <a:gd name="connsiteY9" fmla="*/ 84107 h 141678"/>
                <a:gd name="connsiteX10" fmla="*/ 45923 w 138893"/>
                <a:gd name="connsiteY10" fmla="*/ 84087 h 141678"/>
                <a:gd name="connsiteX11" fmla="*/ 42794 w 138893"/>
                <a:gd name="connsiteY11" fmla="*/ 79755 h 141678"/>
                <a:gd name="connsiteX12" fmla="*/ 5004 w 138893"/>
                <a:gd name="connsiteY12" fmla="*/ 53933 h 141678"/>
                <a:gd name="connsiteX13" fmla="*/ 2003 w 138893"/>
                <a:gd name="connsiteY13" fmla="*/ 37623 h 141678"/>
                <a:gd name="connsiteX14" fmla="*/ 16280 w 138893"/>
                <a:gd name="connsiteY14" fmla="*/ 33191 h 141678"/>
                <a:gd name="connsiteX15" fmla="*/ 20206 w 138893"/>
                <a:gd name="connsiteY15" fmla="*/ 35846 h 141678"/>
                <a:gd name="connsiteX16" fmla="*/ 20257 w 138893"/>
                <a:gd name="connsiteY16" fmla="*/ 35787 h 141678"/>
                <a:gd name="connsiteX17" fmla="*/ 17194 w 138893"/>
                <a:gd name="connsiteY17" fmla="*/ 32470 h 141678"/>
                <a:gd name="connsiteX18" fmla="*/ 17385 w 138893"/>
                <a:gd name="connsiteY18" fmla="*/ 16420 h 141678"/>
                <a:gd name="connsiteX19" fmla="*/ 17685 w 138893"/>
                <a:gd name="connsiteY19" fmla="*/ 16137 h 141678"/>
                <a:gd name="connsiteX20" fmla="*/ 26117 w 138893"/>
                <a:gd name="connsiteY20" fmla="*/ 12848 h 141678"/>
                <a:gd name="connsiteX21" fmla="*/ 34133 w 138893"/>
                <a:gd name="connsiteY21" fmla="*/ 16516 h 141678"/>
                <a:gd name="connsiteX22" fmla="*/ 37338 w 138893"/>
                <a:gd name="connsiteY22" fmla="*/ 19956 h 141678"/>
                <a:gd name="connsiteX23" fmla="*/ 37402 w 138893"/>
                <a:gd name="connsiteY23" fmla="*/ 19909 h 141678"/>
                <a:gd name="connsiteX24" fmla="*/ 35942 w 138893"/>
                <a:gd name="connsiteY24" fmla="*/ 17242 h 141678"/>
                <a:gd name="connsiteX25" fmla="*/ 34971 w 138893"/>
                <a:gd name="connsiteY25" fmla="*/ 8312 h 141678"/>
                <a:gd name="connsiteX26" fmla="*/ 40746 w 138893"/>
                <a:gd name="connsiteY26" fmla="*/ 1333 h 141678"/>
                <a:gd name="connsiteX27" fmla="*/ 49543 w 138893"/>
                <a:gd name="connsiteY27" fmla="*/ 437 h 141678"/>
                <a:gd name="connsiteX28" fmla="*/ 56515 w 138893"/>
                <a:gd name="connsiteY28" fmla="*/ 6212 h 141678"/>
                <a:gd name="connsiteX29" fmla="*/ 61643 w 138893"/>
                <a:gd name="connsiteY29" fmla="*/ 15501 h 141678"/>
                <a:gd name="connsiteX30" fmla="*/ 61717 w 138893"/>
                <a:gd name="connsiteY30" fmla="*/ 15475 h 141678"/>
                <a:gd name="connsiteX31" fmla="*/ 61676 w 138893"/>
                <a:gd name="connsiteY31" fmla="*/ 15288 h 141678"/>
                <a:gd name="connsiteX32" fmla="*/ 70637 w 138893"/>
                <a:gd name="connsiteY32" fmla="*/ 1366 h 141678"/>
                <a:gd name="connsiteX33" fmla="*/ 84483 w 138893"/>
                <a:gd name="connsiteY33" fmla="*/ 10002 h 141678"/>
                <a:gd name="connsiteX34" fmla="*/ 91855 w 138893"/>
                <a:gd name="connsiteY34" fmla="*/ 40973 h 141678"/>
                <a:gd name="connsiteX35" fmla="*/ 111634 w 138893"/>
                <a:gd name="connsiteY35" fmla="*/ 83564 h 141678"/>
                <a:gd name="connsiteX36" fmla="*/ 138893 w 138893"/>
                <a:gd name="connsiteY36" fmla="*/ 113344 h 141678"/>
                <a:gd name="connsiteX37" fmla="*/ 132811 w 138893"/>
                <a:gd name="connsiteY37" fmla="*/ 118915 h 141678"/>
                <a:gd name="connsiteX38" fmla="*/ 103996 w 138893"/>
                <a:gd name="connsiteY38" fmla="*/ 87441 h 141678"/>
                <a:gd name="connsiteX39" fmla="*/ 103171 w 138893"/>
                <a:gd name="connsiteY39" fmla="*/ 83219 h 141678"/>
                <a:gd name="connsiteX40" fmla="*/ 85021 w 138893"/>
                <a:gd name="connsiteY40" fmla="*/ 45702 h 141678"/>
                <a:gd name="connsiteX41" fmla="*/ 84072 w 138893"/>
                <a:gd name="connsiteY41" fmla="*/ 43898 h 141678"/>
                <a:gd name="connsiteX42" fmla="*/ 76491 w 138893"/>
                <a:gd name="connsiteY42" fmla="*/ 12044 h 141678"/>
                <a:gd name="connsiteX43" fmla="*/ 72155 w 138893"/>
                <a:gd name="connsiteY43" fmla="*/ 9457 h 141678"/>
                <a:gd name="connsiteX44" fmla="*/ 72140 w 138893"/>
                <a:gd name="connsiteY44" fmla="*/ 9460 h 141678"/>
                <a:gd name="connsiteX45" fmla="*/ 69775 w 138893"/>
                <a:gd name="connsiteY45" fmla="*/ 13766 h 141678"/>
                <a:gd name="connsiteX46" fmla="*/ 76930 w 138893"/>
                <a:gd name="connsiteY46" fmla="*/ 43497 h 141678"/>
                <a:gd name="connsiteX47" fmla="*/ 73898 w 138893"/>
                <a:gd name="connsiteY47" fmla="*/ 48481 h 141678"/>
                <a:gd name="connsiteX48" fmla="*/ 69304 w 138893"/>
                <a:gd name="connsiteY48" fmla="*/ 46455 h 141678"/>
                <a:gd name="connsiteX49" fmla="*/ 49211 w 138893"/>
                <a:gd name="connsiteY49" fmla="*/ 10051 h 141678"/>
                <a:gd name="connsiteX50" fmla="*/ 47297 w 138893"/>
                <a:gd name="connsiteY50" fmla="*/ 8379 h 141678"/>
                <a:gd name="connsiteX51" fmla="*/ 44433 w 138893"/>
                <a:gd name="connsiteY51" fmla="*/ 8715 h 141678"/>
                <a:gd name="connsiteX52" fmla="*/ 42911 w 138893"/>
                <a:gd name="connsiteY52" fmla="*/ 10551 h 141678"/>
                <a:gd name="connsiteX53" fmla="*/ 43249 w 138893"/>
                <a:gd name="connsiteY53" fmla="*/ 13417 h 141678"/>
                <a:gd name="connsiteX54" fmla="*/ 60615 w 138893"/>
                <a:gd name="connsiteY54" fmla="*/ 45135 h 141678"/>
                <a:gd name="connsiteX55" fmla="*/ 58972 w 138893"/>
                <a:gd name="connsiteY55" fmla="*/ 50732 h 141678"/>
                <a:gd name="connsiteX56" fmla="*/ 53981 w 138893"/>
                <a:gd name="connsiteY56" fmla="*/ 49928 h 141678"/>
                <a:gd name="connsiteX57" fmla="*/ 28199 w 138893"/>
                <a:gd name="connsiteY57" fmla="*/ 22246 h 141678"/>
                <a:gd name="connsiteX58" fmla="*/ 25702 w 138893"/>
                <a:gd name="connsiteY58" fmla="*/ 21091 h 141678"/>
                <a:gd name="connsiteX59" fmla="*/ 23519 w 138893"/>
                <a:gd name="connsiteY59" fmla="*/ 21974 h 141678"/>
                <a:gd name="connsiteX60" fmla="*/ 23002 w 138893"/>
                <a:gd name="connsiteY60" fmla="*/ 26596 h 141678"/>
                <a:gd name="connsiteX61" fmla="*/ 23140 w 138893"/>
                <a:gd name="connsiteY61" fmla="*/ 26759 h 141678"/>
                <a:gd name="connsiteX62" fmla="*/ 50927 w 138893"/>
                <a:gd name="connsiteY62" fmla="*/ 56833 h 141678"/>
                <a:gd name="connsiteX63" fmla="*/ 50689 w 138893"/>
                <a:gd name="connsiteY63" fmla="*/ 62662 h 141678"/>
                <a:gd name="connsiteX64" fmla="*/ 45582 w 138893"/>
                <a:gd name="connsiteY64" fmla="*/ 63045 h 141678"/>
                <a:gd name="connsiteX65" fmla="*/ 13737 w 138893"/>
                <a:gd name="connsiteY65" fmla="*/ 41430 h 141678"/>
                <a:gd name="connsiteX66" fmla="*/ 8852 w 138893"/>
                <a:gd name="connsiteY66" fmla="*/ 42258 h 141678"/>
                <a:gd name="connsiteX67" fmla="*/ 9620 w 138893"/>
                <a:gd name="connsiteY67" fmla="*/ 47099 h 141678"/>
                <a:gd name="connsiteX68" fmla="*/ 47949 w 138893"/>
                <a:gd name="connsiteY68" fmla="*/ 73290 h 141678"/>
                <a:gd name="connsiteX69" fmla="*/ 48815 w 138893"/>
                <a:gd name="connsiteY69" fmla="*/ 74084 h 141678"/>
                <a:gd name="connsiteX70" fmla="*/ 57585 w 138893"/>
                <a:gd name="connsiteY70" fmla="*/ 87612 h 141678"/>
                <a:gd name="connsiteX71" fmla="*/ 55940 w 138893"/>
                <a:gd name="connsiteY71" fmla="*/ 93209 h 141678"/>
                <a:gd name="connsiteX72" fmla="*/ 53963 w 138893"/>
                <a:gd name="connsiteY72" fmla="*/ 93713 h 141678"/>
                <a:gd name="connsiteX73" fmla="*/ 52646 w 138893"/>
                <a:gd name="connsiteY73" fmla="*/ 93605 h 141678"/>
                <a:gd name="connsiteX74" fmla="*/ 21809 w 138893"/>
                <a:gd name="connsiteY74" fmla="*/ 95869 h 141678"/>
                <a:gd name="connsiteX75" fmla="*/ 20251 w 138893"/>
                <a:gd name="connsiteY75" fmla="*/ 97719 h 141678"/>
                <a:gd name="connsiteX76" fmla="*/ 20416 w 138893"/>
                <a:gd name="connsiteY76" fmla="*/ 99717 h 141678"/>
                <a:gd name="connsiteX77" fmla="*/ 22285 w 138893"/>
                <a:gd name="connsiteY77" fmla="*/ 101317 h 141678"/>
                <a:gd name="connsiteX78" fmla="*/ 24287 w 138893"/>
                <a:gd name="connsiteY78" fmla="*/ 101152 h 141678"/>
                <a:gd name="connsiteX79" fmla="*/ 48558 w 138893"/>
                <a:gd name="connsiteY79" fmla="*/ 102662 h 141678"/>
                <a:gd name="connsiteX80" fmla="*/ 83346 w 138893"/>
                <a:gd name="connsiteY80" fmla="*/ 105293 h 141678"/>
                <a:gd name="connsiteX81" fmla="*/ 87326 w 138893"/>
                <a:gd name="connsiteY81" fmla="*/ 106510 h 141678"/>
                <a:gd name="connsiteX82" fmla="*/ 114622 w 138893"/>
                <a:gd name="connsiteY82" fmla="*/ 136087 h 14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38893" h="141678">
                  <a:moveTo>
                    <a:pt x="108556" y="141679"/>
                  </a:moveTo>
                  <a:lnTo>
                    <a:pt x="82846" y="113819"/>
                  </a:lnTo>
                  <a:cubicBezTo>
                    <a:pt x="69673" y="116247"/>
                    <a:pt x="56916" y="113159"/>
                    <a:pt x="46551" y="110659"/>
                  </a:cubicBezTo>
                  <a:cubicBezTo>
                    <a:pt x="41564" y="109360"/>
                    <a:pt x="31330" y="106695"/>
                    <a:pt x="28266" y="108374"/>
                  </a:cubicBezTo>
                  <a:cubicBezTo>
                    <a:pt x="25639" y="109834"/>
                    <a:pt x="22517" y="110112"/>
                    <a:pt x="19674" y="109140"/>
                  </a:cubicBezTo>
                  <a:cubicBezTo>
                    <a:pt x="16913" y="108209"/>
                    <a:pt x="14604" y="106275"/>
                    <a:pt x="13204" y="103720"/>
                  </a:cubicBezTo>
                  <a:cubicBezTo>
                    <a:pt x="11731" y="101090"/>
                    <a:pt x="11446" y="97958"/>
                    <a:pt x="12421" y="95105"/>
                  </a:cubicBezTo>
                  <a:cubicBezTo>
                    <a:pt x="13351" y="92345"/>
                    <a:pt x="15285" y="90035"/>
                    <a:pt x="17839" y="88634"/>
                  </a:cubicBezTo>
                  <a:cubicBezTo>
                    <a:pt x="26565" y="84482"/>
                    <a:pt x="36300" y="82925"/>
                    <a:pt x="45886" y="84147"/>
                  </a:cubicBezTo>
                  <a:cubicBezTo>
                    <a:pt x="45909" y="84148"/>
                    <a:pt x="45928" y="84129"/>
                    <a:pt x="45928" y="84107"/>
                  </a:cubicBezTo>
                  <a:cubicBezTo>
                    <a:pt x="45928" y="84100"/>
                    <a:pt x="45926" y="84093"/>
                    <a:pt x="45923" y="84087"/>
                  </a:cubicBezTo>
                  <a:cubicBezTo>
                    <a:pt x="44957" y="82620"/>
                    <a:pt x="43916" y="81160"/>
                    <a:pt x="42794" y="79755"/>
                  </a:cubicBezTo>
                  <a:lnTo>
                    <a:pt x="5004" y="53933"/>
                  </a:lnTo>
                  <a:cubicBezTo>
                    <a:pt x="-240" y="50201"/>
                    <a:pt x="-1569" y="42977"/>
                    <a:pt x="2003" y="37623"/>
                  </a:cubicBezTo>
                  <a:cubicBezTo>
                    <a:pt x="5492" y="32395"/>
                    <a:pt x="10913" y="29610"/>
                    <a:pt x="16280" y="33191"/>
                  </a:cubicBezTo>
                  <a:lnTo>
                    <a:pt x="20206" y="35846"/>
                  </a:lnTo>
                  <a:cubicBezTo>
                    <a:pt x="20362" y="35952"/>
                    <a:pt x="20385" y="35925"/>
                    <a:pt x="20257" y="35787"/>
                  </a:cubicBezTo>
                  <a:lnTo>
                    <a:pt x="17194" y="32470"/>
                  </a:lnTo>
                  <a:cubicBezTo>
                    <a:pt x="12814" y="27985"/>
                    <a:pt x="12900" y="20799"/>
                    <a:pt x="17385" y="16420"/>
                  </a:cubicBezTo>
                  <a:cubicBezTo>
                    <a:pt x="17483" y="16324"/>
                    <a:pt x="17583" y="16229"/>
                    <a:pt x="17685" y="16137"/>
                  </a:cubicBezTo>
                  <a:cubicBezTo>
                    <a:pt x="19890" y="13875"/>
                    <a:pt x="22963" y="12676"/>
                    <a:pt x="26117" y="12848"/>
                  </a:cubicBezTo>
                  <a:cubicBezTo>
                    <a:pt x="29152" y="13032"/>
                    <a:pt x="32009" y="14340"/>
                    <a:pt x="34133" y="16516"/>
                  </a:cubicBezTo>
                  <a:lnTo>
                    <a:pt x="37338" y="19956"/>
                  </a:lnTo>
                  <a:cubicBezTo>
                    <a:pt x="37456" y="20083"/>
                    <a:pt x="37485" y="20062"/>
                    <a:pt x="37402" y="19909"/>
                  </a:cubicBezTo>
                  <a:lnTo>
                    <a:pt x="35942" y="17242"/>
                  </a:lnTo>
                  <a:cubicBezTo>
                    <a:pt x="34504" y="14494"/>
                    <a:pt x="34157" y="11305"/>
                    <a:pt x="34971" y="8312"/>
                  </a:cubicBezTo>
                  <a:cubicBezTo>
                    <a:pt x="35814" y="5269"/>
                    <a:pt x="37914" y="2730"/>
                    <a:pt x="40746" y="1333"/>
                  </a:cubicBezTo>
                  <a:cubicBezTo>
                    <a:pt x="43464" y="-51"/>
                    <a:pt x="46602" y="-371"/>
                    <a:pt x="49543" y="437"/>
                  </a:cubicBezTo>
                  <a:cubicBezTo>
                    <a:pt x="52584" y="1280"/>
                    <a:pt x="55121" y="3381"/>
                    <a:pt x="56515" y="6212"/>
                  </a:cubicBezTo>
                  <a:lnTo>
                    <a:pt x="61643" y="15501"/>
                  </a:lnTo>
                  <a:cubicBezTo>
                    <a:pt x="61711" y="15625"/>
                    <a:pt x="61744" y="15613"/>
                    <a:pt x="61717" y="15475"/>
                  </a:cubicBezTo>
                  <a:cubicBezTo>
                    <a:pt x="61717" y="15475"/>
                    <a:pt x="61685" y="15348"/>
                    <a:pt x="61676" y="15288"/>
                  </a:cubicBezTo>
                  <a:cubicBezTo>
                    <a:pt x="60306" y="8969"/>
                    <a:pt x="64318" y="2736"/>
                    <a:pt x="70637" y="1366"/>
                  </a:cubicBezTo>
                  <a:cubicBezTo>
                    <a:pt x="76829" y="24"/>
                    <a:pt x="82965" y="3852"/>
                    <a:pt x="84483" y="10002"/>
                  </a:cubicBezTo>
                  <a:lnTo>
                    <a:pt x="91855" y="40973"/>
                  </a:lnTo>
                  <a:cubicBezTo>
                    <a:pt x="101047" y="51332"/>
                    <a:pt x="114591" y="69458"/>
                    <a:pt x="111634" y="83564"/>
                  </a:cubicBezTo>
                  <a:lnTo>
                    <a:pt x="138893" y="113344"/>
                  </a:lnTo>
                  <a:lnTo>
                    <a:pt x="132811" y="118915"/>
                  </a:lnTo>
                  <a:lnTo>
                    <a:pt x="103996" y="87441"/>
                  </a:lnTo>
                  <a:cubicBezTo>
                    <a:pt x="102949" y="86300"/>
                    <a:pt x="102631" y="84669"/>
                    <a:pt x="103171" y="83219"/>
                  </a:cubicBezTo>
                  <a:cubicBezTo>
                    <a:pt x="106535" y="74170"/>
                    <a:pt x="95997" y="57905"/>
                    <a:pt x="85021" y="45702"/>
                  </a:cubicBezTo>
                  <a:cubicBezTo>
                    <a:pt x="84557" y="45191"/>
                    <a:pt x="84231" y="44570"/>
                    <a:pt x="84072" y="43898"/>
                  </a:cubicBezTo>
                  <a:lnTo>
                    <a:pt x="76491" y="12044"/>
                  </a:lnTo>
                  <a:cubicBezTo>
                    <a:pt x="76008" y="10132"/>
                    <a:pt x="74067" y="8974"/>
                    <a:pt x="72155" y="9457"/>
                  </a:cubicBezTo>
                  <a:cubicBezTo>
                    <a:pt x="72150" y="9458"/>
                    <a:pt x="72145" y="9459"/>
                    <a:pt x="72140" y="9460"/>
                  </a:cubicBezTo>
                  <a:cubicBezTo>
                    <a:pt x="70318" y="10021"/>
                    <a:pt x="69271" y="11927"/>
                    <a:pt x="69775" y="13766"/>
                  </a:cubicBezTo>
                  <a:lnTo>
                    <a:pt x="76930" y="43497"/>
                  </a:lnTo>
                  <a:cubicBezTo>
                    <a:pt x="77469" y="45711"/>
                    <a:pt x="76111" y="47942"/>
                    <a:pt x="73898" y="48481"/>
                  </a:cubicBezTo>
                  <a:cubicBezTo>
                    <a:pt x="72085" y="48923"/>
                    <a:pt x="70201" y="48092"/>
                    <a:pt x="69304" y="46455"/>
                  </a:cubicBezTo>
                  <a:lnTo>
                    <a:pt x="49211" y="10051"/>
                  </a:lnTo>
                  <a:cubicBezTo>
                    <a:pt x="48857" y="9234"/>
                    <a:pt x="48155" y="8620"/>
                    <a:pt x="47297" y="8379"/>
                  </a:cubicBezTo>
                  <a:cubicBezTo>
                    <a:pt x="46334" y="8132"/>
                    <a:pt x="45313" y="8252"/>
                    <a:pt x="44433" y="8715"/>
                  </a:cubicBezTo>
                  <a:cubicBezTo>
                    <a:pt x="43681" y="9073"/>
                    <a:pt x="43124" y="9745"/>
                    <a:pt x="42911" y="10551"/>
                  </a:cubicBezTo>
                  <a:cubicBezTo>
                    <a:pt x="42664" y="11515"/>
                    <a:pt x="42784" y="12537"/>
                    <a:pt x="43249" y="13417"/>
                  </a:cubicBezTo>
                  <a:lnTo>
                    <a:pt x="60615" y="45135"/>
                  </a:lnTo>
                  <a:cubicBezTo>
                    <a:pt x="61707" y="47134"/>
                    <a:pt x="60971" y="49641"/>
                    <a:pt x="58972" y="50732"/>
                  </a:cubicBezTo>
                  <a:cubicBezTo>
                    <a:pt x="57319" y="51634"/>
                    <a:pt x="55266" y="51303"/>
                    <a:pt x="53981" y="49928"/>
                  </a:cubicBezTo>
                  <a:lnTo>
                    <a:pt x="28199" y="22246"/>
                  </a:lnTo>
                  <a:cubicBezTo>
                    <a:pt x="27533" y="21574"/>
                    <a:pt x="26646" y="21164"/>
                    <a:pt x="25702" y="21091"/>
                  </a:cubicBezTo>
                  <a:cubicBezTo>
                    <a:pt x="24882" y="21060"/>
                    <a:pt x="24087" y="21382"/>
                    <a:pt x="23519" y="21974"/>
                  </a:cubicBezTo>
                  <a:cubicBezTo>
                    <a:pt x="22099" y="23108"/>
                    <a:pt x="21868" y="25177"/>
                    <a:pt x="23002" y="26596"/>
                  </a:cubicBezTo>
                  <a:cubicBezTo>
                    <a:pt x="23046" y="26652"/>
                    <a:pt x="23092" y="26706"/>
                    <a:pt x="23140" y="26759"/>
                  </a:cubicBezTo>
                  <a:lnTo>
                    <a:pt x="50927" y="56833"/>
                  </a:lnTo>
                  <a:cubicBezTo>
                    <a:pt x="52471" y="58508"/>
                    <a:pt x="52365" y="61118"/>
                    <a:pt x="50689" y="62662"/>
                  </a:cubicBezTo>
                  <a:cubicBezTo>
                    <a:pt x="49282" y="63959"/>
                    <a:pt x="47167" y="64117"/>
                    <a:pt x="45582" y="63045"/>
                  </a:cubicBezTo>
                  <a:lnTo>
                    <a:pt x="13737" y="41430"/>
                  </a:lnTo>
                  <a:cubicBezTo>
                    <a:pt x="12159" y="40310"/>
                    <a:pt x="9972" y="40681"/>
                    <a:pt x="8852" y="42258"/>
                  </a:cubicBezTo>
                  <a:cubicBezTo>
                    <a:pt x="7749" y="43812"/>
                    <a:pt x="8090" y="45962"/>
                    <a:pt x="9620" y="47099"/>
                  </a:cubicBezTo>
                  <a:lnTo>
                    <a:pt x="47949" y="73290"/>
                  </a:lnTo>
                  <a:cubicBezTo>
                    <a:pt x="48274" y="73513"/>
                    <a:pt x="48565" y="73780"/>
                    <a:pt x="48815" y="74084"/>
                  </a:cubicBezTo>
                  <a:cubicBezTo>
                    <a:pt x="52150" y="78313"/>
                    <a:pt x="55086" y="82842"/>
                    <a:pt x="57585" y="87612"/>
                  </a:cubicBezTo>
                  <a:cubicBezTo>
                    <a:pt x="58676" y="89612"/>
                    <a:pt x="57940" y="92118"/>
                    <a:pt x="55940" y="93209"/>
                  </a:cubicBezTo>
                  <a:cubicBezTo>
                    <a:pt x="55334" y="93540"/>
                    <a:pt x="54654" y="93713"/>
                    <a:pt x="53963" y="93713"/>
                  </a:cubicBezTo>
                  <a:cubicBezTo>
                    <a:pt x="53522" y="93713"/>
                    <a:pt x="53082" y="93677"/>
                    <a:pt x="52646" y="93605"/>
                  </a:cubicBezTo>
                  <a:cubicBezTo>
                    <a:pt x="42411" y="90805"/>
                    <a:pt x="31525" y="91604"/>
                    <a:pt x="21809" y="95869"/>
                  </a:cubicBezTo>
                  <a:cubicBezTo>
                    <a:pt x="21081" y="96274"/>
                    <a:pt x="20526" y="96933"/>
                    <a:pt x="20251" y="97719"/>
                  </a:cubicBezTo>
                  <a:cubicBezTo>
                    <a:pt x="20016" y="98378"/>
                    <a:pt x="20077" y="99106"/>
                    <a:pt x="20416" y="99717"/>
                  </a:cubicBezTo>
                  <a:cubicBezTo>
                    <a:pt x="20819" y="100463"/>
                    <a:pt x="21486" y="101033"/>
                    <a:pt x="22285" y="101317"/>
                  </a:cubicBezTo>
                  <a:cubicBezTo>
                    <a:pt x="22945" y="101551"/>
                    <a:pt x="23674" y="101490"/>
                    <a:pt x="24287" y="101152"/>
                  </a:cubicBezTo>
                  <a:cubicBezTo>
                    <a:pt x="29814" y="98135"/>
                    <a:pt x="38547" y="100051"/>
                    <a:pt x="48558" y="102662"/>
                  </a:cubicBezTo>
                  <a:cubicBezTo>
                    <a:pt x="58632" y="105092"/>
                    <a:pt x="71257" y="108135"/>
                    <a:pt x="83346" y="105293"/>
                  </a:cubicBezTo>
                  <a:cubicBezTo>
                    <a:pt x="84795" y="104953"/>
                    <a:pt x="86315" y="105418"/>
                    <a:pt x="87326" y="106510"/>
                  </a:cubicBezTo>
                  <a:lnTo>
                    <a:pt x="114622" y="136087"/>
                  </a:lnTo>
                  <a:close/>
                </a:path>
              </a:pathLst>
            </a:custGeom>
            <a:solidFill>
              <a:schemeClr val="tx1"/>
            </a:solidFill>
            <a:ln w="1905" cap="flat">
              <a:solidFill>
                <a:schemeClr val="tx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404955"/>
                </a:solidFill>
                <a:effectLst/>
                <a:uLnTx/>
                <a:uFillTx/>
                <a:latin typeface="Arial"/>
                <a:ea typeface="+mn-ea"/>
                <a:cs typeface="+mn-cs"/>
              </a:endParaRPr>
            </a:p>
          </p:txBody>
        </p:sp>
        <p:sp>
          <p:nvSpPr>
            <p:cNvPr id="35" name="Freihandform: Form 292">
              <a:extLst>
                <a:ext uri="{FF2B5EF4-FFF2-40B4-BE49-F238E27FC236}">
                  <a16:creationId xmlns:a16="http://schemas.microsoft.com/office/drawing/2014/main" id="{86AC7A62-5561-55CD-FA21-E1D60EA96A76}"/>
                </a:ext>
              </a:extLst>
            </p:cNvPr>
            <p:cNvSpPr/>
            <p:nvPr/>
          </p:nvSpPr>
          <p:spPr>
            <a:xfrm>
              <a:off x="924082" y="1583780"/>
              <a:ext cx="148732" cy="165387"/>
            </a:xfrm>
            <a:custGeom>
              <a:avLst/>
              <a:gdLst>
                <a:gd name="connsiteX0" fmla="*/ 48930 w 135817"/>
                <a:gd name="connsiteY0" fmla="*/ 146379 h 146397"/>
                <a:gd name="connsiteX1" fmla="*/ 43456 w 135817"/>
                <a:gd name="connsiteY1" fmla="*/ 145073 h 146397"/>
                <a:gd name="connsiteX2" fmla="*/ 37897 w 135817"/>
                <a:gd name="connsiteY2" fmla="*/ 138206 h 146397"/>
                <a:gd name="connsiteX3" fmla="*/ 38795 w 135817"/>
                <a:gd name="connsiteY3" fmla="*/ 129411 h 146397"/>
                <a:gd name="connsiteX4" fmla="*/ 40052 w 135817"/>
                <a:gd name="connsiteY4" fmla="*/ 127045 h 146397"/>
                <a:gd name="connsiteX5" fmla="*/ 39987 w 135817"/>
                <a:gd name="connsiteY5" fmla="*/ 127000 h 146397"/>
                <a:gd name="connsiteX6" fmla="*/ 36866 w 135817"/>
                <a:gd name="connsiteY6" fmla="*/ 130563 h 146397"/>
                <a:gd name="connsiteX7" fmla="*/ 28076 w 135817"/>
                <a:gd name="connsiteY7" fmla="*/ 134623 h 146397"/>
                <a:gd name="connsiteX8" fmla="*/ 20672 w 135817"/>
                <a:gd name="connsiteY8" fmla="*/ 131901 h 146397"/>
                <a:gd name="connsiteX9" fmla="*/ 16523 w 135817"/>
                <a:gd name="connsiteY9" fmla="*/ 123736 h 146397"/>
                <a:gd name="connsiteX10" fmla="*/ 19287 w 135817"/>
                <a:gd name="connsiteY10" fmla="*/ 115268 h 146397"/>
                <a:gd name="connsiteX11" fmla="*/ 21832 w 135817"/>
                <a:gd name="connsiteY11" fmla="*/ 112378 h 146397"/>
                <a:gd name="connsiteX12" fmla="*/ 21779 w 135817"/>
                <a:gd name="connsiteY12" fmla="*/ 112319 h 146397"/>
                <a:gd name="connsiteX13" fmla="*/ 20447 w 135817"/>
                <a:gd name="connsiteY13" fmla="*/ 113234 h 146397"/>
                <a:gd name="connsiteX14" fmla="*/ 13671 w 135817"/>
                <a:gd name="connsiteY14" fmla="*/ 115663 h 146397"/>
                <a:gd name="connsiteX15" fmla="*/ 4172 w 135817"/>
                <a:gd name="connsiteY15" fmla="*/ 110412 h 146397"/>
                <a:gd name="connsiteX16" fmla="*/ 7213 w 135817"/>
                <a:gd name="connsiteY16" fmla="*/ 94077 h 146397"/>
                <a:gd name="connsiteX17" fmla="*/ 15393 w 135817"/>
                <a:gd name="connsiteY17" fmla="*/ 88441 h 146397"/>
                <a:gd name="connsiteX18" fmla="*/ 15357 w 135817"/>
                <a:gd name="connsiteY18" fmla="*/ 88372 h 146397"/>
                <a:gd name="connsiteX19" fmla="*/ 12156 w 135817"/>
                <a:gd name="connsiteY19" fmla="*/ 88741 h 146397"/>
                <a:gd name="connsiteX20" fmla="*/ 740 w 135817"/>
                <a:gd name="connsiteY20" fmla="*/ 80461 h 146397"/>
                <a:gd name="connsiteX21" fmla="*/ 7592 w 135817"/>
                <a:gd name="connsiteY21" fmla="*/ 65240 h 146397"/>
                <a:gd name="connsiteX22" fmla="*/ 37901 w 135817"/>
                <a:gd name="connsiteY22" fmla="*/ 54515 h 146397"/>
                <a:gd name="connsiteX23" fmla="*/ 78043 w 135817"/>
                <a:gd name="connsiteY23" fmla="*/ 30492 h 146397"/>
                <a:gd name="connsiteX24" fmla="*/ 104582 w 135817"/>
                <a:gd name="connsiteY24" fmla="*/ 0 h 146397"/>
                <a:gd name="connsiteX25" fmla="*/ 110801 w 135817"/>
                <a:gd name="connsiteY25" fmla="*/ 5416 h 146397"/>
                <a:gd name="connsiteX26" fmla="*/ 82748 w 135817"/>
                <a:gd name="connsiteY26" fmla="*/ 37647 h 146397"/>
                <a:gd name="connsiteX27" fmla="*/ 78639 w 135817"/>
                <a:gd name="connsiteY27" fmla="*/ 38941 h 146397"/>
                <a:gd name="connsiteX28" fmla="*/ 43202 w 135817"/>
                <a:gd name="connsiteY28" fmla="*/ 60908 h 146397"/>
                <a:gd name="connsiteX29" fmla="*/ 41583 w 135817"/>
                <a:gd name="connsiteY29" fmla="*/ 61960 h 146397"/>
                <a:gd name="connsiteX30" fmla="*/ 10496 w 135817"/>
                <a:gd name="connsiteY30" fmla="*/ 72957 h 146397"/>
                <a:gd name="connsiteX31" fmla="*/ 8450 w 135817"/>
                <a:gd name="connsiteY31" fmla="*/ 77519 h 146397"/>
                <a:gd name="connsiteX32" fmla="*/ 12156 w 135817"/>
                <a:gd name="connsiteY32" fmla="*/ 80489 h 146397"/>
                <a:gd name="connsiteX33" fmla="*/ 13502 w 135817"/>
                <a:gd name="connsiteY33" fmla="*/ 80322 h 146397"/>
                <a:gd name="connsiteX34" fmla="*/ 42240 w 135817"/>
                <a:gd name="connsiteY34" fmla="*/ 70111 h 146397"/>
                <a:gd name="connsiteX35" fmla="*/ 47509 w 135817"/>
                <a:gd name="connsiteY35" fmla="*/ 72613 h 146397"/>
                <a:gd name="connsiteX36" fmla="*/ 45962 w 135817"/>
                <a:gd name="connsiteY36" fmla="*/ 77395 h 146397"/>
                <a:gd name="connsiteX37" fmla="*/ 11842 w 135817"/>
                <a:gd name="connsiteY37" fmla="*/ 100904 h 146397"/>
                <a:gd name="connsiteX38" fmla="*/ 11036 w 135817"/>
                <a:gd name="connsiteY38" fmla="*/ 105839 h 146397"/>
                <a:gd name="connsiteX39" fmla="*/ 13671 w 135817"/>
                <a:gd name="connsiteY39" fmla="*/ 107413 h 146397"/>
                <a:gd name="connsiteX40" fmla="*/ 14919 w 135817"/>
                <a:gd name="connsiteY40" fmla="*/ 107107 h 146397"/>
                <a:gd name="connsiteX41" fmla="*/ 15492 w 135817"/>
                <a:gd name="connsiteY41" fmla="*/ 106630 h 146397"/>
                <a:gd name="connsiteX42" fmla="*/ 45063 w 135817"/>
                <a:gd name="connsiteY42" fmla="*/ 86154 h 146397"/>
                <a:gd name="connsiteX43" fmla="*/ 50802 w 135817"/>
                <a:gd name="connsiteY43" fmla="*/ 87202 h 146397"/>
                <a:gd name="connsiteX44" fmla="*/ 50508 w 135817"/>
                <a:gd name="connsiteY44" fmla="*/ 92268 h 146397"/>
                <a:gd name="connsiteX45" fmla="*/ 25488 w 135817"/>
                <a:gd name="connsiteY45" fmla="*/ 120709 h 146397"/>
                <a:gd name="connsiteX46" fmla="*/ 24751 w 135817"/>
                <a:gd name="connsiteY46" fmla="*/ 123135 h 146397"/>
                <a:gd name="connsiteX47" fmla="*/ 25865 w 135817"/>
                <a:gd name="connsiteY47" fmla="*/ 125498 h 146397"/>
                <a:gd name="connsiteX48" fmla="*/ 28077 w 135817"/>
                <a:gd name="connsiteY48" fmla="*/ 126373 h 146397"/>
                <a:gd name="connsiteX49" fmla="*/ 30542 w 135817"/>
                <a:gd name="connsiteY49" fmla="*/ 125270 h 146397"/>
                <a:gd name="connsiteX50" fmla="*/ 57580 w 135817"/>
                <a:gd name="connsiteY50" fmla="*/ 94410 h 146397"/>
                <a:gd name="connsiteX51" fmla="*/ 63400 w 135817"/>
                <a:gd name="connsiteY51" fmla="*/ 94014 h 146397"/>
                <a:gd name="connsiteX52" fmla="*/ 64324 w 135817"/>
                <a:gd name="connsiteY52" fmla="*/ 99071 h 146397"/>
                <a:gd name="connsiteX53" fmla="*/ 46127 w 135817"/>
                <a:gd name="connsiteY53" fmla="*/ 133199 h 146397"/>
                <a:gd name="connsiteX54" fmla="*/ 45839 w 135817"/>
                <a:gd name="connsiteY54" fmla="*/ 135969 h 146397"/>
                <a:gd name="connsiteX55" fmla="*/ 47365 w 135817"/>
                <a:gd name="connsiteY55" fmla="*/ 137806 h 146397"/>
                <a:gd name="connsiteX56" fmla="*/ 47812 w 135817"/>
                <a:gd name="connsiteY56" fmla="*/ 138067 h 146397"/>
                <a:gd name="connsiteX57" fmla="*/ 48932 w 135817"/>
                <a:gd name="connsiteY57" fmla="*/ 138131 h 146397"/>
                <a:gd name="connsiteX58" fmla="*/ 52175 w 135817"/>
                <a:gd name="connsiteY58" fmla="*/ 136035 h 146397"/>
                <a:gd name="connsiteX59" fmla="*/ 74109 w 135817"/>
                <a:gd name="connsiteY59" fmla="*/ 95179 h 146397"/>
                <a:gd name="connsiteX60" fmla="*/ 74826 w 135817"/>
                <a:gd name="connsiteY60" fmla="*/ 94214 h 146397"/>
                <a:gd name="connsiteX61" fmla="*/ 87660 w 135817"/>
                <a:gd name="connsiteY61" fmla="*/ 84169 h 146397"/>
                <a:gd name="connsiteX62" fmla="*/ 93355 w 135817"/>
                <a:gd name="connsiteY62" fmla="*/ 85433 h 146397"/>
                <a:gd name="connsiteX63" fmla="*/ 94001 w 135817"/>
                <a:gd name="connsiteY63" fmla="*/ 87650 h 146397"/>
                <a:gd name="connsiteX64" fmla="*/ 93969 w 135817"/>
                <a:gd name="connsiteY64" fmla="*/ 88557 h 146397"/>
                <a:gd name="connsiteX65" fmla="*/ 99345 w 135817"/>
                <a:gd name="connsiteY65" fmla="*/ 119075 h 146397"/>
                <a:gd name="connsiteX66" fmla="*/ 103468 w 135817"/>
                <a:gd name="connsiteY66" fmla="*/ 119910 h 146397"/>
                <a:gd name="connsiteX67" fmla="*/ 104303 w 135817"/>
                <a:gd name="connsiteY67" fmla="*/ 115787 h 146397"/>
                <a:gd name="connsiteX68" fmla="*/ 104259 w 135817"/>
                <a:gd name="connsiteY68" fmla="*/ 115723 h 146397"/>
                <a:gd name="connsiteX69" fmla="*/ 103128 w 135817"/>
                <a:gd name="connsiteY69" fmla="*/ 92046 h 146397"/>
                <a:gd name="connsiteX70" fmla="*/ 103220 w 135817"/>
                <a:gd name="connsiteY70" fmla="*/ 91308 h 146397"/>
                <a:gd name="connsiteX71" fmla="*/ 102261 w 135817"/>
                <a:gd name="connsiteY71" fmla="*/ 56343 h 146397"/>
                <a:gd name="connsiteX72" fmla="*/ 103067 w 135817"/>
                <a:gd name="connsiteY72" fmla="*/ 52322 h 146397"/>
                <a:gd name="connsiteX73" fmla="*/ 129606 w 135817"/>
                <a:gd name="connsiteY73" fmla="*/ 21986 h 146397"/>
                <a:gd name="connsiteX74" fmla="*/ 135817 w 135817"/>
                <a:gd name="connsiteY74" fmla="*/ 27417 h 146397"/>
                <a:gd name="connsiteX75" fmla="*/ 110793 w 135817"/>
                <a:gd name="connsiteY75" fmla="*/ 56021 h 146397"/>
                <a:gd name="connsiteX76" fmla="*/ 111398 w 135817"/>
                <a:gd name="connsiteY76" fmla="*/ 92382 h 146397"/>
                <a:gd name="connsiteX77" fmla="*/ 111315 w 135817"/>
                <a:gd name="connsiteY77" fmla="*/ 93072 h 146397"/>
                <a:gd name="connsiteX78" fmla="*/ 111174 w 135817"/>
                <a:gd name="connsiteY78" fmla="*/ 111222 h 146397"/>
                <a:gd name="connsiteX79" fmla="*/ 108028 w 135817"/>
                <a:gd name="connsiteY79" fmla="*/ 126779 h 146397"/>
                <a:gd name="connsiteX80" fmla="*/ 92507 w 135817"/>
                <a:gd name="connsiteY80" fmla="*/ 123688 h 146397"/>
                <a:gd name="connsiteX81" fmla="*/ 85240 w 135817"/>
                <a:gd name="connsiteY81" fmla="*/ 96051 h 146397"/>
                <a:gd name="connsiteX82" fmla="*/ 85195 w 135817"/>
                <a:gd name="connsiteY82" fmla="*/ 96013 h 146397"/>
                <a:gd name="connsiteX83" fmla="*/ 85175 w 135817"/>
                <a:gd name="connsiteY83" fmla="*/ 96020 h 146397"/>
                <a:gd name="connsiteX84" fmla="*/ 81083 w 135817"/>
                <a:gd name="connsiteY84" fmla="*/ 99627 h 146397"/>
                <a:gd name="connsiteX85" fmla="*/ 59388 w 135817"/>
                <a:gd name="connsiteY85" fmla="*/ 140033 h 146397"/>
                <a:gd name="connsiteX86" fmla="*/ 48930 w 135817"/>
                <a:gd name="connsiteY86" fmla="*/ 146379 h 14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35817" h="146397">
                  <a:moveTo>
                    <a:pt x="48930" y="146379"/>
                  </a:moveTo>
                  <a:cubicBezTo>
                    <a:pt x="47016" y="146497"/>
                    <a:pt x="45110" y="146043"/>
                    <a:pt x="43456" y="145073"/>
                  </a:cubicBezTo>
                  <a:cubicBezTo>
                    <a:pt x="40729" y="143656"/>
                    <a:pt x="38715" y="141168"/>
                    <a:pt x="37897" y="138206"/>
                  </a:cubicBezTo>
                  <a:cubicBezTo>
                    <a:pt x="37088" y="135265"/>
                    <a:pt x="37409" y="132128"/>
                    <a:pt x="38795" y="129411"/>
                  </a:cubicBezTo>
                  <a:lnTo>
                    <a:pt x="40052" y="127045"/>
                  </a:lnTo>
                  <a:cubicBezTo>
                    <a:pt x="40147" y="126870"/>
                    <a:pt x="40118" y="126850"/>
                    <a:pt x="39987" y="127000"/>
                  </a:cubicBezTo>
                  <a:lnTo>
                    <a:pt x="36866" y="130563"/>
                  </a:lnTo>
                  <a:cubicBezTo>
                    <a:pt x="34744" y="133232"/>
                    <a:pt x="31484" y="134738"/>
                    <a:pt x="28076" y="134623"/>
                  </a:cubicBezTo>
                  <a:cubicBezTo>
                    <a:pt x="25374" y="134565"/>
                    <a:pt x="22768" y="133607"/>
                    <a:pt x="20672" y="131901"/>
                  </a:cubicBezTo>
                  <a:cubicBezTo>
                    <a:pt x="18256" y="129841"/>
                    <a:pt x="16762" y="126902"/>
                    <a:pt x="16523" y="123736"/>
                  </a:cubicBezTo>
                  <a:cubicBezTo>
                    <a:pt x="16285" y="120658"/>
                    <a:pt x="17279" y="117612"/>
                    <a:pt x="19287" y="115268"/>
                  </a:cubicBezTo>
                  <a:lnTo>
                    <a:pt x="21832" y="112378"/>
                  </a:lnTo>
                  <a:cubicBezTo>
                    <a:pt x="21959" y="112234"/>
                    <a:pt x="21935" y="112208"/>
                    <a:pt x="21779" y="112319"/>
                  </a:cubicBezTo>
                  <a:lnTo>
                    <a:pt x="20447" y="113234"/>
                  </a:lnTo>
                  <a:cubicBezTo>
                    <a:pt x="18580" y="114877"/>
                    <a:pt x="16156" y="115746"/>
                    <a:pt x="13671" y="115663"/>
                  </a:cubicBezTo>
                  <a:cubicBezTo>
                    <a:pt x="9818" y="115640"/>
                    <a:pt x="6241" y="113662"/>
                    <a:pt x="4172" y="110412"/>
                  </a:cubicBezTo>
                  <a:cubicBezTo>
                    <a:pt x="596" y="105042"/>
                    <a:pt x="1944" y="97801"/>
                    <a:pt x="7213" y="94077"/>
                  </a:cubicBezTo>
                  <a:lnTo>
                    <a:pt x="15393" y="88441"/>
                  </a:lnTo>
                  <a:cubicBezTo>
                    <a:pt x="15496" y="88370"/>
                    <a:pt x="15479" y="88340"/>
                    <a:pt x="15357" y="88372"/>
                  </a:cubicBezTo>
                  <a:cubicBezTo>
                    <a:pt x="14313" y="88644"/>
                    <a:pt x="13235" y="88768"/>
                    <a:pt x="12156" y="88741"/>
                  </a:cubicBezTo>
                  <a:cubicBezTo>
                    <a:pt x="6998" y="88626"/>
                    <a:pt x="2451" y="85329"/>
                    <a:pt x="740" y="80461"/>
                  </a:cubicBezTo>
                  <a:cubicBezTo>
                    <a:pt x="-1509" y="74368"/>
                    <a:pt x="1539" y="67596"/>
                    <a:pt x="7592" y="65240"/>
                  </a:cubicBezTo>
                  <a:lnTo>
                    <a:pt x="37901" y="54515"/>
                  </a:lnTo>
                  <a:cubicBezTo>
                    <a:pt x="54312" y="37352"/>
                    <a:pt x="67441" y="29457"/>
                    <a:pt x="78043" y="30492"/>
                  </a:cubicBezTo>
                  <a:lnTo>
                    <a:pt x="104582" y="0"/>
                  </a:lnTo>
                  <a:lnTo>
                    <a:pt x="110801" y="5416"/>
                  </a:lnTo>
                  <a:lnTo>
                    <a:pt x="82748" y="37647"/>
                  </a:lnTo>
                  <a:cubicBezTo>
                    <a:pt x="81729" y="38813"/>
                    <a:pt x="80143" y="39312"/>
                    <a:pt x="78639" y="38941"/>
                  </a:cubicBezTo>
                  <a:cubicBezTo>
                    <a:pt x="74228" y="37840"/>
                    <a:pt x="63748" y="39218"/>
                    <a:pt x="43202" y="60908"/>
                  </a:cubicBezTo>
                  <a:cubicBezTo>
                    <a:pt x="42753" y="61382"/>
                    <a:pt x="42198" y="61742"/>
                    <a:pt x="41583" y="61960"/>
                  </a:cubicBezTo>
                  <a:lnTo>
                    <a:pt x="10496" y="72957"/>
                  </a:lnTo>
                  <a:cubicBezTo>
                    <a:pt x="8696" y="73677"/>
                    <a:pt x="7791" y="75695"/>
                    <a:pt x="8450" y="77519"/>
                  </a:cubicBezTo>
                  <a:cubicBezTo>
                    <a:pt x="8956" y="79178"/>
                    <a:pt x="10427" y="80357"/>
                    <a:pt x="12156" y="80489"/>
                  </a:cubicBezTo>
                  <a:cubicBezTo>
                    <a:pt x="12611" y="80524"/>
                    <a:pt x="13069" y="80467"/>
                    <a:pt x="13502" y="80322"/>
                  </a:cubicBezTo>
                  <a:lnTo>
                    <a:pt x="42240" y="70111"/>
                  </a:lnTo>
                  <a:cubicBezTo>
                    <a:pt x="44386" y="69347"/>
                    <a:pt x="46745" y="70467"/>
                    <a:pt x="47509" y="72613"/>
                  </a:cubicBezTo>
                  <a:cubicBezTo>
                    <a:pt x="48137" y="74374"/>
                    <a:pt x="47502" y="76336"/>
                    <a:pt x="45962" y="77395"/>
                  </a:cubicBezTo>
                  <a:lnTo>
                    <a:pt x="11842" y="100904"/>
                  </a:lnTo>
                  <a:cubicBezTo>
                    <a:pt x="10318" y="102082"/>
                    <a:pt x="9966" y="104238"/>
                    <a:pt x="11036" y="105839"/>
                  </a:cubicBezTo>
                  <a:cubicBezTo>
                    <a:pt x="11588" y="106779"/>
                    <a:pt x="12581" y="107373"/>
                    <a:pt x="13671" y="107413"/>
                  </a:cubicBezTo>
                  <a:cubicBezTo>
                    <a:pt x="14109" y="107450"/>
                    <a:pt x="14548" y="107342"/>
                    <a:pt x="14919" y="107107"/>
                  </a:cubicBezTo>
                  <a:cubicBezTo>
                    <a:pt x="15096" y="106932"/>
                    <a:pt x="15287" y="106772"/>
                    <a:pt x="15492" y="106630"/>
                  </a:cubicBezTo>
                  <a:lnTo>
                    <a:pt x="45063" y="86154"/>
                  </a:lnTo>
                  <a:cubicBezTo>
                    <a:pt x="46938" y="84858"/>
                    <a:pt x="49507" y="85328"/>
                    <a:pt x="50802" y="87202"/>
                  </a:cubicBezTo>
                  <a:cubicBezTo>
                    <a:pt x="51877" y="88758"/>
                    <a:pt x="51756" y="90847"/>
                    <a:pt x="50508" y="92268"/>
                  </a:cubicBezTo>
                  <a:lnTo>
                    <a:pt x="25488" y="120709"/>
                  </a:lnTo>
                  <a:cubicBezTo>
                    <a:pt x="24931" y="121388"/>
                    <a:pt x="24666" y="122260"/>
                    <a:pt x="24751" y="123135"/>
                  </a:cubicBezTo>
                  <a:cubicBezTo>
                    <a:pt x="24802" y="124037"/>
                    <a:pt x="25201" y="124884"/>
                    <a:pt x="25865" y="125498"/>
                  </a:cubicBezTo>
                  <a:cubicBezTo>
                    <a:pt x="26481" y="126033"/>
                    <a:pt x="27262" y="126341"/>
                    <a:pt x="28077" y="126373"/>
                  </a:cubicBezTo>
                  <a:cubicBezTo>
                    <a:pt x="29036" y="126471"/>
                    <a:pt x="29976" y="126051"/>
                    <a:pt x="30542" y="125270"/>
                  </a:cubicBezTo>
                  <a:lnTo>
                    <a:pt x="57580" y="94410"/>
                  </a:lnTo>
                  <a:cubicBezTo>
                    <a:pt x="59078" y="92693"/>
                    <a:pt x="61684" y="92516"/>
                    <a:pt x="63400" y="94014"/>
                  </a:cubicBezTo>
                  <a:cubicBezTo>
                    <a:pt x="64850" y="95278"/>
                    <a:pt x="65232" y="97376"/>
                    <a:pt x="64324" y="99071"/>
                  </a:cubicBezTo>
                  <a:lnTo>
                    <a:pt x="46127" y="133199"/>
                  </a:lnTo>
                  <a:cubicBezTo>
                    <a:pt x="45697" y="134056"/>
                    <a:pt x="45594" y="135041"/>
                    <a:pt x="45839" y="135969"/>
                  </a:cubicBezTo>
                  <a:cubicBezTo>
                    <a:pt x="46054" y="136776"/>
                    <a:pt x="46611" y="137447"/>
                    <a:pt x="47365" y="137806"/>
                  </a:cubicBezTo>
                  <a:cubicBezTo>
                    <a:pt x="47519" y="137884"/>
                    <a:pt x="47669" y="137971"/>
                    <a:pt x="47812" y="138067"/>
                  </a:cubicBezTo>
                  <a:cubicBezTo>
                    <a:pt x="48182" y="138127"/>
                    <a:pt x="48558" y="138148"/>
                    <a:pt x="48932" y="138131"/>
                  </a:cubicBezTo>
                  <a:cubicBezTo>
                    <a:pt x="50309" y="138058"/>
                    <a:pt x="51544" y="137260"/>
                    <a:pt x="52175" y="136035"/>
                  </a:cubicBezTo>
                  <a:lnTo>
                    <a:pt x="74109" y="95179"/>
                  </a:lnTo>
                  <a:cubicBezTo>
                    <a:pt x="74299" y="94824"/>
                    <a:pt x="74540" y="94498"/>
                    <a:pt x="74826" y="94214"/>
                  </a:cubicBezTo>
                  <a:cubicBezTo>
                    <a:pt x="78717" y="90399"/>
                    <a:pt x="83022" y="87030"/>
                    <a:pt x="87660" y="84169"/>
                  </a:cubicBezTo>
                  <a:cubicBezTo>
                    <a:pt x="89582" y="82946"/>
                    <a:pt x="92132" y="83512"/>
                    <a:pt x="93355" y="85433"/>
                  </a:cubicBezTo>
                  <a:cubicBezTo>
                    <a:pt x="93777" y="86096"/>
                    <a:pt x="94001" y="86865"/>
                    <a:pt x="94001" y="87650"/>
                  </a:cubicBezTo>
                  <a:cubicBezTo>
                    <a:pt x="94001" y="87826"/>
                    <a:pt x="93989" y="88383"/>
                    <a:pt x="93969" y="88557"/>
                  </a:cubicBezTo>
                  <a:cubicBezTo>
                    <a:pt x="92263" y="99045"/>
                    <a:pt x="94158" y="109801"/>
                    <a:pt x="99345" y="119075"/>
                  </a:cubicBezTo>
                  <a:cubicBezTo>
                    <a:pt x="100253" y="120444"/>
                    <a:pt x="102099" y="120818"/>
                    <a:pt x="103468" y="119910"/>
                  </a:cubicBezTo>
                  <a:cubicBezTo>
                    <a:pt x="104837" y="119002"/>
                    <a:pt x="105211" y="117156"/>
                    <a:pt x="104303" y="115787"/>
                  </a:cubicBezTo>
                  <a:cubicBezTo>
                    <a:pt x="104289" y="115766"/>
                    <a:pt x="104274" y="115744"/>
                    <a:pt x="104259" y="115723"/>
                  </a:cubicBezTo>
                  <a:cubicBezTo>
                    <a:pt x="100832" y="110337"/>
                    <a:pt x="101895" y="101859"/>
                    <a:pt x="103128" y="92046"/>
                  </a:cubicBezTo>
                  <a:lnTo>
                    <a:pt x="103220" y="91308"/>
                  </a:lnTo>
                  <a:cubicBezTo>
                    <a:pt x="104807" y="79793"/>
                    <a:pt x="106032" y="67653"/>
                    <a:pt x="102261" y="56343"/>
                  </a:cubicBezTo>
                  <a:cubicBezTo>
                    <a:pt x="101798" y="54954"/>
                    <a:pt x="102104" y="53424"/>
                    <a:pt x="103067" y="52322"/>
                  </a:cubicBezTo>
                  <a:lnTo>
                    <a:pt x="129606" y="21986"/>
                  </a:lnTo>
                  <a:lnTo>
                    <a:pt x="135817" y="27417"/>
                  </a:lnTo>
                  <a:lnTo>
                    <a:pt x="110793" y="56021"/>
                  </a:lnTo>
                  <a:cubicBezTo>
                    <a:pt x="113532" y="67966"/>
                    <a:pt x="113737" y="80353"/>
                    <a:pt x="111398" y="92382"/>
                  </a:cubicBezTo>
                  <a:lnTo>
                    <a:pt x="111315" y="93072"/>
                  </a:lnTo>
                  <a:cubicBezTo>
                    <a:pt x="110413" y="100264"/>
                    <a:pt x="109390" y="108417"/>
                    <a:pt x="111174" y="111222"/>
                  </a:cubicBezTo>
                  <a:cubicBezTo>
                    <a:pt x="114602" y="116386"/>
                    <a:pt x="113193" y="123352"/>
                    <a:pt x="108028" y="126779"/>
                  </a:cubicBezTo>
                  <a:cubicBezTo>
                    <a:pt x="102885" y="130193"/>
                    <a:pt x="95950" y="128812"/>
                    <a:pt x="92507" y="123688"/>
                  </a:cubicBezTo>
                  <a:cubicBezTo>
                    <a:pt x="87475" y="115367"/>
                    <a:pt x="84952" y="105770"/>
                    <a:pt x="85240" y="96051"/>
                  </a:cubicBezTo>
                  <a:cubicBezTo>
                    <a:pt x="85238" y="96028"/>
                    <a:pt x="85218" y="96011"/>
                    <a:pt x="85195" y="96013"/>
                  </a:cubicBezTo>
                  <a:cubicBezTo>
                    <a:pt x="85188" y="96014"/>
                    <a:pt x="85181" y="96016"/>
                    <a:pt x="85175" y="96020"/>
                  </a:cubicBezTo>
                  <a:cubicBezTo>
                    <a:pt x="83698" y="97202"/>
                    <a:pt x="82345" y="98396"/>
                    <a:pt x="81083" y="99627"/>
                  </a:cubicBezTo>
                  <a:lnTo>
                    <a:pt x="59388" y="140033"/>
                  </a:lnTo>
                  <a:cubicBezTo>
                    <a:pt x="57295" y="143873"/>
                    <a:pt x="53303" y="146296"/>
                    <a:pt x="48930" y="146379"/>
                  </a:cubicBezTo>
                  <a:close/>
                </a:path>
              </a:pathLst>
            </a:custGeom>
            <a:solidFill>
              <a:schemeClr val="accent6"/>
            </a:solidFill>
            <a:ln w="1905" cap="flat">
              <a:solidFill>
                <a:schemeClr val="accent6"/>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404955"/>
                </a:solidFill>
                <a:effectLst/>
                <a:uLnTx/>
                <a:uFillTx/>
                <a:latin typeface="Arial"/>
                <a:ea typeface="+mn-ea"/>
                <a:cs typeface="+mn-cs"/>
              </a:endParaRPr>
            </a:p>
          </p:txBody>
        </p:sp>
        <p:sp>
          <p:nvSpPr>
            <p:cNvPr id="47" name="Freihandform: Form 293">
              <a:extLst>
                <a:ext uri="{FF2B5EF4-FFF2-40B4-BE49-F238E27FC236}">
                  <a16:creationId xmlns:a16="http://schemas.microsoft.com/office/drawing/2014/main" id="{0FB598C6-DECC-E858-296F-65BA20E23143}"/>
                </a:ext>
              </a:extLst>
            </p:cNvPr>
            <p:cNvSpPr/>
            <p:nvPr/>
          </p:nvSpPr>
          <p:spPr>
            <a:xfrm>
              <a:off x="768481" y="1583655"/>
              <a:ext cx="153321" cy="158219"/>
            </a:xfrm>
            <a:custGeom>
              <a:avLst/>
              <a:gdLst>
                <a:gd name="connsiteX0" fmla="*/ 92855 w 140008"/>
                <a:gd name="connsiteY0" fmla="*/ 140043 h 140052"/>
                <a:gd name="connsiteX1" fmla="*/ 82450 w 140008"/>
                <a:gd name="connsiteY1" fmla="*/ 134174 h 140052"/>
                <a:gd name="connsiteX2" fmla="*/ 77102 w 140008"/>
                <a:gd name="connsiteY2" fmla="*/ 124589 h 140052"/>
                <a:gd name="connsiteX3" fmla="*/ 77029 w 140008"/>
                <a:gd name="connsiteY3" fmla="*/ 124616 h 140052"/>
                <a:gd name="connsiteX4" fmla="*/ 77156 w 140008"/>
                <a:gd name="connsiteY4" fmla="*/ 125095 h 140052"/>
                <a:gd name="connsiteX5" fmla="*/ 68915 w 140008"/>
                <a:gd name="connsiteY5" fmla="*/ 139033 h 140052"/>
                <a:gd name="connsiteX6" fmla="*/ 65559 w 140008"/>
                <a:gd name="connsiteY6" fmla="*/ 139665 h 140052"/>
                <a:gd name="connsiteX7" fmla="*/ 54328 w 140008"/>
                <a:gd name="connsiteY7" fmla="*/ 130746 h 140052"/>
                <a:gd name="connsiteX8" fmla="*/ 46663 w 140008"/>
                <a:gd name="connsiteY8" fmla="*/ 100075 h 140052"/>
                <a:gd name="connsiteX9" fmla="*/ 27473 w 140008"/>
                <a:gd name="connsiteY9" fmla="*/ 57656 h 140052"/>
                <a:gd name="connsiteX10" fmla="*/ 0 w 140008"/>
                <a:gd name="connsiteY10" fmla="*/ 28394 h 140052"/>
                <a:gd name="connsiteX11" fmla="*/ 6018 w 140008"/>
                <a:gd name="connsiteY11" fmla="*/ 22748 h 140052"/>
                <a:gd name="connsiteX12" fmla="*/ 35208 w 140008"/>
                <a:gd name="connsiteY12" fmla="*/ 53842 h 140052"/>
                <a:gd name="connsiteX13" fmla="*/ 35950 w 140008"/>
                <a:gd name="connsiteY13" fmla="*/ 58379 h 140052"/>
                <a:gd name="connsiteX14" fmla="*/ 53316 w 140008"/>
                <a:gd name="connsiteY14" fmla="*/ 95082 h 140052"/>
                <a:gd name="connsiteX15" fmla="*/ 54400 w 140008"/>
                <a:gd name="connsiteY15" fmla="*/ 96999 h 140052"/>
                <a:gd name="connsiteX16" fmla="*/ 62361 w 140008"/>
                <a:gd name="connsiteY16" fmla="*/ 128852 h 140052"/>
                <a:gd name="connsiteX17" fmla="*/ 65564 w 140008"/>
                <a:gd name="connsiteY17" fmla="*/ 131415 h 140052"/>
                <a:gd name="connsiteX18" fmla="*/ 66377 w 140008"/>
                <a:gd name="connsiteY18" fmla="*/ 131180 h 140052"/>
                <a:gd name="connsiteX19" fmla="*/ 69100 w 140008"/>
                <a:gd name="connsiteY19" fmla="*/ 126844 h 140052"/>
                <a:gd name="connsiteX20" fmla="*/ 69089 w 140008"/>
                <a:gd name="connsiteY20" fmla="*/ 126796 h 140052"/>
                <a:gd name="connsiteX21" fmla="*/ 61926 w 140008"/>
                <a:gd name="connsiteY21" fmla="*/ 97067 h 140052"/>
                <a:gd name="connsiteX22" fmla="*/ 64970 w 140008"/>
                <a:gd name="connsiteY22" fmla="*/ 92090 h 140052"/>
                <a:gd name="connsiteX23" fmla="*/ 69539 w 140008"/>
                <a:gd name="connsiteY23" fmla="*/ 94092 h 140052"/>
                <a:gd name="connsiteX24" fmla="*/ 89632 w 140008"/>
                <a:gd name="connsiteY24" fmla="*/ 130117 h 140052"/>
                <a:gd name="connsiteX25" fmla="*/ 92855 w 140008"/>
                <a:gd name="connsiteY25" fmla="*/ 131793 h 140052"/>
                <a:gd name="connsiteX26" fmla="*/ 94354 w 140008"/>
                <a:gd name="connsiteY26" fmla="*/ 131349 h 140052"/>
                <a:gd name="connsiteX27" fmla="*/ 94800 w 140008"/>
                <a:gd name="connsiteY27" fmla="*/ 131090 h 140052"/>
                <a:gd name="connsiteX28" fmla="*/ 96287 w 140008"/>
                <a:gd name="connsiteY28" fmla="*/ 129251 h 140052"/>
                <a:gd name="connsiteX29" fmla="*/ 96073 w 140008"/>
                <a:gd name="connsiteY29" fmla="*/ 126546 h 140052"/>
                <a:gd name="connsiteX30" fmla="*/ 78632 w 140008"/>
                <a:gd name="connsiteY30" fmla="*/ 95067 h 140052"/>
                <a:gd name="connsiteX31" fmla="*/ 80241 w 140008"/>
                <a:gd name="connsiteY31" fmla="*/ 89460 h 140052"/>
                <a:gd name="connsiteX32" fmla="*/ 85259 w 140008"/>
                <a:gd name="connsiteY32" fmla="*/ 90257 h 140052"/>
                <a:gd name="connsiteX33" fmla="*/ 111040 w 140008"/>
                <a:gd name="connsiteY33" fmla="*/ 117938 h 140052"/>
                <a:gd name="connsiteX34" fmla="*/ 116289 w 140008"/>
                <a:gd name="connsiteY34" fmla="*/ 118007 h 140052"/>
                <a:gd name="connsiteX35" fmla="*/ 116289 w 140008"/>
                <a:gd name="connsiteY35" fmla="*/ 113229 h 140052"/>
                <a:gd name="connsiteX36" fmla="*/ 88706 w 140008"/>
                <a:gd name="connsiteY36" fmla="*/ 83752 h 140052"/>
                <a:gd name="connsiteX37" fmla="*/ 88902 w 140008"/>
                <a:gd name="connsiteY37" fmla="*/ 77922 h 140052"/>
                <a:gd name="connsiteX38" fmla="*/ 94015 w 140008"/>
                <a:gd name="connsiteY38" fmla="*/ 77508 h 140052"/>
                <a:gd name="connsiteX39" fmla="*/ 126242 w 140008"/>
                <a:gd name="connsiteY39" fmla="*/ 99123 h 140052"/>
                <a:gd name="connsiteX40" fmla="*/ 128115 w 140008"/>
                <a:gd name="connsiteY40" fmla="*/ 99562 h 140052"/>
                <a:gd name="connsiteX41" fmla="*/ 131126 w 140008"/>
                <a:gd name="connsiteY41" fmla="*/ 97984 h 140052"/>
                <a:gd name="connsiteX42" fmla="*/ 130373 w 140008"/>
                <a:gd name="connsiteY42" fmla="*/ 93089 h 140052"/>
                <a:gd name="connsiteX43" fmla="*/ 91708 w 140008"/>
                <a:gd name="connsiteY43" fmla="*/ 67302 h 140052"/>
                <a:gd name="connsiteX44" fmla="*/ 90801 w 140008"/>
                <a:gd name="connsiteY44" fmla="*/ 66481 h 140052"/>
                <a:gd name="connsiteX45" fmla="*/ 82031 w 140008"/>
                <a:gd name="connsiteY45" fmla="*/ 52951 h 140052"/>
                <a:gd name="connsiteX46" fmla="*/ 83676 w 140008"/>
                <a:gd name="connsiteY46" fmla="*/ 47355 h 140052"/>
                <a:gd name="connsiteX47" fmla="*/ 85653 w 140008"/>
                <a:gd name="connsiteY47" fmla="*/ 46851 h 140052"/>
                <a:gd name="connsiteX48" fmla="*/ 86970 w 140008"/>
                <a:gd name="connsiteY48" fmla="*/ 46958 h 140052"/>
                <a:gd name="connsiteX49" fmla="*/ 117807 w 140008"/>
                <a:gd name="connsiteY49" fmla="*/ 44694 h 140052"/>
                <a:gd name="connsiteX50" fmla="*/ 119116 w 140008"/>
                <a:gd name="connsiteY50" fmla="*/ 43044 h 140052"/>
                <a:gd name="connsiteX51" fmla="*/ 118822 w 140008"/>
                <a:gd name="connsiteY51" fmla="*/ 40844 h 140052"/>
                <a:gd name="connsiteX52" fmla="*/ 117154 w 140008"/>
                <a:gd name="connsiteY52" fmla="*/ 39496 h 140052"/>
                <a:gd name="connsiteX53" fmla="*/ 114951 w 140008"/>
                <a:gd name="connsiteY53" fmla="*/ 39791 h 140052"/>
                <a:gd name="connsiteX54" fmla="*/ 91494 w 140008"/>
                <a:gd name="connsiteY54" fmla="*/ 38843 h 140052"/>
                <a:gd name="connsiteX55" fmla="*/ 90841 w 140008"/>
                <a:gd name="connsiteY55" fmla="*/ 38701 h 140052"/>
                <a:gd name="connsiteX56" fmla="*/ 56000 w 140008"/>
                <a:gd name="connsiteY56" fmla="*/ 36383 h 140052"/>
                <a:gd name="connsiteX57" fmla="*/ 51932 w 140008"/>
                <a:gd name="connsiteY57" fmla="*/ 35214 h 140052"/>
                <a:gd name="connsiteX58" fmla="*/ 24257 w 140008"/>
                <a:gd name="connsiteY58" fmla="*/ 5638 h 140052"/>
                <a:gd name="connsiteX59" fmla="*/ 30283 w 140008"/>
                <a:gd name="connsiteY59" fmla="*/ 0 h 140052"/>
                <a:gd name="connsiteX60" fmla="*/ 56322 w 140008"/>
                <a:gd name="connsiteY60" fmla="*/ 27832 h 140052"/>
                <a:gd name="connsiteX61" fmla="*/ 92686 w 140008"/>
                <a:gd name="connsiteY61" fmla="*/ 30661 h 140052"/>
                <a:gd name="connsiteX62" fmla="*/ 93246 w 140008"/>
                <a:gd name="connsiteY62" fmla="*/ 30782 h 140052"/>
                <a:gd name="connsiteX63" fmla="*/ 110974 w 140008"/>
                <a:gd name="connsiteY63" fmla="*/ 32567 h 140052"/>
                <a:gd name="connsiteX64" fmla="*/ 119361 w 140008"/>
                <a:gd name="connsiteY64" fmla="*/ 31550 h 140052"/>
                <a:gd name="connsiteX65" fmla="*/ 126032 w 140008"/>
                <a:gd name="connsiteY65" fmla="*/ 36841 h 140052"/>
                <a:gd name="connsiteX66" fmla="*/ 127063 w 140008"/>
                <a:gd name="connsiteY66" fmla="*/ 45256 h 140052"/>
                <a:gd name="connsiteX67" fmla="*/ 121774 w 140008"/>
                <a:gd name="connsiteY67" fmla="*/ 51928 h 140052"/>
                <a:gd name="connsiteX68" fmla="*/ 93747 w 140008"/>
                <a:gd name="connsiteY68" fmla="*/ 56436 h 140052"/>
                <a:gd name="connsiteX69" fmla="*/ 93706 w 140008"/>
                <a:gd name="connsiteY69" fmla="*/ 56477 h 140052"/>
                <a:gd name="connsiteX70" fmla="*/ 93710 w 140008"/>
                <a:gd name="connsiteY70" fmla="*/ 56496 h 140052"/>
                <a:gd name="connsiteX71" fmla="*/ 96807 w 140008"/>
                <a:gd name="connsiteY71" fmla="*/ 60786 h 140052"/>
                <a:gd name="connsiteX72" fmla="*/ 134951 w 140008"/>
                <a:gd name="connsiteY72" fmla="*/ 86222 h 140052"/>
                <a:gd name="connsiteX73" fmla="*/ 137859 w 140008"/>
                <a:gd name="connsiteY73" fmla="*/ 102753 h 140052"/>
                <a:gd name="connsiteX74" fmla="*/ 128115 w 140008"/>
                <a:gd name="connsiteY74" fmla="*/ 107810 h 140052"/>
                <a:gd name="connsiteX75" fmla="*/ 121655 w 140008"/>
                <a:gd name="connsiteY75" fmla="*/ 105980 h 140052"/>
                <a:gd name="connsiteX76" fmla="*/ 119651 w 140008"/>
                <a:gd name="connsiteY76" fmla="*/ 104636 h 140052"/>
                <a:gd name="connsiteX77" fmla="*/ 119601 w 140008"/>
                <a:gd name="connsiteY77" fmla="*/ 104696 h 140052"/>
                <a:gd name="connsiteX78" fmla="*/ 122406 w 140008"/>
                <a:gd name="connsiteY78" fmla="*/ 107693 h 140052"/>
                <a:gd name="connsiteX79" fmla="*/ 121931 w 140008"/>
                <a:gd name="connsiteY79" fmla="*/ 124044 h 140052"/>
                <a:gd name="connsiteX80" fmla="*/ 121492 w 140008"/>
                <a:gd name="connsiteY80" fmla="*/ 124426 h 140052"/>
                <a:gd name="connsiteX81" fmla="*/ 113709 w 140008"/>
                <a:gd name="connsiteY81" fmla="*/ 127149 h 140052"/>
                <a:gd name="connsiteX82" fmla="*/ 105101 w 140008"/>
                <a:gd name="connsiteY82" fmla="*/ 123663 h 140052"/>
                <a:gd name="connsiteX83" fmla="*/ 102378 w 140008"/>
                <a:gd name="connsiteY83" fmla="*/ 120738 h 140052"/>
                <a:gd name="connsiteX84" fmla="*/ 102315 w 140008"/>
                <a:gd name="connsiteY84" fmla="*/ 120783 h 140052"/>
                <a:gd name="connsiteX85" fmla="*/ 103290 w 140008"/>
                <a:gd name="connsiteY85" fmla="*/ 122541 h 140052"/>
                <a:gd name="connsiteX86" fmla="*/ 104168 w 140008"/>
                <a:gd name="connsiteY86" fmla="*/ 131687 h 140052"/>
                <a:gd name="connsiteX87" fmla="*/ 98713 w 140008"/>
                <a:gd name="connsiteY87" fmla="*/ 138355 h 140052"/>
                <a:gd name="connsiteX88" fmla="*/ 92855 w 140008"/>
                <a:gd name="connsiteY88" fmla="*/ 140043 h 140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40008" h="140052">
                  <a:moveTo>
                    <a:pt x="92855" y="140043"/>
                  </a:moveTo>
                  <a:cubicBezTo>
                    <a:pt x="88554" y="140219"/>
                    <a:pt x="84524" y="137946"/>
                    <a:pt x="82450" y="134174"/>
                  </a:cubicBezTo>
                  <a:lnTo>
                    <a:pt x="77102" y="124589"/>
                  </a:lnTo>
                  <a:cubicBezTo>
                    <a:pt x="77034" y="124468"/>
                    <a:pt x="77001" y="124480"/>
                    <a:pt x="77029" y="124616"/>
                  </a:cubicBezTo>
                  <a:lnTo>
                    <a:pt x="77156" y="125095"/>
                  </a:lnTo>
                  <a:cubicBezTo>
                    <a:pt x="78479" y="131182"/>
                    <a:pt x="74885" y="137259"/>
                    <a:pt x="68915" y="139033"/>
                  </a:cubicBezTo>
                  <a:cubicBezTo>
                    <a:pt x="67860" y="139500"/>
                    <a:pt x="66712" y="139717"/>
                    <a:pt x="65559" y="139665"/>
                  </a:cubicBezTo>
                  <a:cubicBezTo>
                    <a:pt x="60179" y="139717"/>
                    <a:pt x="55496" y="135998"/>
                    <a:pt x="54328" y="130746"/>
                  </a:cubicBezTo>
                  <a:lnTo>
                    <a:pt x="46663" y="100075"/>
                  </a:lnTo>
                  <a:cubicBezTo>
                    <a:pt x="42321" y="95516"/>
                    <a:pt x="23027" y="74090"/>
                    <a:pt x="27473" y="57656"/>
                  </a:cubicBezTo>
                  <a:lnTo>
                    <a:pt x="0" y="28394"/>
                  </a:lnTo>
                  <a:lnTo>
                    <a:pt x="6018" y="22748"/>
                  </a:lnTo>
                  <a:lnTo>
                    <a:pt x="35208" y="53842"/>
                  </a:lnTo>
                  <a:cubicBezTo>
                    <a:pt x="36353" y="55063"/>
                    <a:pt x="36647" y="56856"/>
                    <a:pt x="35950" y="58379"/>
                  </a:cubicBezTo>
                  <a:cubicBezTo>
                    <a:pt x="31536" y="68046"/>
                    <a:pt x="44260" y="86023"/>
                    <a:pt x="53316" y="95082"/>
                  </a:cubicBezTo>
                  <a:cubicBezTo>
                    <a:pt x="53844" y="95611"/>
                    <a:pt x="54219" y="96274"/>
                    <a:pt x="54400" y="96999"/>
                  </a:cubicBezTo>
                  <a:lnTo>
                    <a:pt x="62361" y="128852"/>
                  </a:lnTo>
                  <a:cubicBezTo>
                    <a:pt x="62679" y="130362"/>
                    <a:pt x="64021" y="131437"/>
                    <a:pt x="65564" y="131415"/>
                  </a:cubicBezTo>
                  <a:cubicBezTo>
                    <a:pt x="65827" y="131311"/>
                    <a:pt x="66099" y="131232"/>
                    <a:pt x="66377" y="131180"/>
                  </a:cubicBezTo>
                  <a:cubicBezTo>
                    <a:pt x="68327" y="130734"/>
                    <a:pt x="69545" y="128793"/>
                    <a:pt x="69100" y="126844"/>
                  </a:cubicBezTo>
                  <a:cubicBezTo>
                    <a:pt x="69096" y="126828"/>
                    <a:pt x="69093" y="126812"/>
                    <a:pt x="69089" y="126796"/>
                  </a:cubicBezTo>
                  <a:lnTo>
                    <a:pt x="61926" y="97067"/>
                  </a:lnTo>
                  <a:cubicBezTo>
                    <a:pt x="61392" y="94852"/>
                    <a:pt x="62755" y="92624"/>
                    <a:pt x="64970" y="92090"/>
                  </a:cubicBezTo>
                  <a:cubicBezTo>
                    <a:pt x="66770" y="91657"/>
                    <a:pt x="68638" y="92475"/>
                    <a:pt x="69539" y="94092"/>
                  </a:cubicBezTo>
                  <a:lnTo>
                    <a:pt x="89632" y="130117"/>
                  </a:lnTo>
                  <a:cubicBezTo>
                    <a:pt x="90238" y="131307"/>
                    <a:pt x="91533" y="131980"/>
                    <a:pt x="92855" y="131793"/>
                  </a:cubicBezTo>
                  <a:cubicBezTo>
                    <a:pt x="93383" y="131770"/>
                    <a:pt x="93898" y="131618"/>
                    <a:pt x="94354" y="131349"/>
                  </a:cubicBezTo>
                  <a:cubicBezTo>
                    <a:pt x="94497" y="131254"/>
                    <a:pt x="94646" y="131168"/>
                    <a:pt x="94800" y="131090"/>
                  </a:cubicBezTo>
                  <a:cubicBezTo>
                    <a:pt x="95528" y="130707"/>
                    <a:pt x="96065" y="130042"/>
                    <a:pt x="96287" y="129251"/>
                  </a:cubicBezTo>
                  <a:cubicBezTo>
                    <a:pt x="96578" y="128356"/>
                    <a:pt x="96501" y="127383"/>
                    <a:pt x="96073" y="126546"/>
                  </a:cubicBezTo>
                  <a:lnTo>
                    <a:pt x="78632" y="95067"/>
                  </a:lnTo>
                  <a:cubicBezTo>
                    <a:pt x="77528" y="93074"/>
                    <a:pt x="78248" y="90564"/>
                    <a:pt x="80241" y="89460"/>
                  </a:cubicBezTo>
                  <a:cubicBezTo>
                    <a:pt x="81898" y="88541"/>
                    <a:pt x="83968" y="88870"/>
                    <a:pt x="85259" y="90257"/>
                  </a:cubicBezTo>
                  <a:lnTo>
                    <a:pt x="111040" y="117938"/>
                  </a:lnTo>
                  <a:cubicBezTo>
                    <a:pt x="112547" y="119216"/>
                    <a:pt x="114749" y="119245"/>
                    <a:pt x="116289" y="118007"/>
                  </a:cubicBezTo>
                  <a:cubicBezTo>
                    <a:pt x="117518" y="116651"/>
                    <a:pt x="117518" y="114585"/>
                    <a:pt x="116289" y="113229"/>
                  </a:cubicBezTo>
                  <a:lnTo>
                    <a:pt x="88706" y="83752"/>
                  </a:lnTo>
                  <a:cubicBezTo>
                    <a:pt x="87150" y="82088"/>
                    <a:pt x="87238" y="79478"/>
                    <a:pt x="88902" y="77922"/>
                  </a:cubicBezTo>
                  <a:cubicBezTo>
                    <a:pt x="90303" y="76612"/>
                    <a:pt x="92421" y="76440"/>
                    <a:pt x="94015" y="77508"/>
                  </a:cubicBezTo>
                  <a:lnTo>
                    <a:pt x="126242" y="99123"/>
                  </a:lnTo>
                  <a:cubicBezTo>
                    <a:pt x="126815" y="99435"/>
                    <a:pt x="127462" y="99586"/>
                    <a:pt x="128115" y="99562"/>
                  </a:cubicBezTo>
                  <a:cubicBezTo>
                    <a:pt x="129311" y="99538"/>
                    <a:pt x="130425" y="98953"/>
                    <a:pt x="131126" y="97984"/>
                  </a:cubicBezTo>
                  <a:cubicBezTo>
                    <a:pt x="132189" y="96405"/>
                    <a:pt x="131861" y="94275"/>
                    <a:pt x="130373" y="93089"/>
                  </a:cubicBezTo>
                  <a:lnTo>
                    <a:pt x="91708" y="67302"/>
                  </a:lnTo>
                  <a:cubicBezTo>
                    <a:pt x="91367" y="67075"/>
                    <a:pt x="91061" y="66798"/>
                    <a:pt x="90801" y="66481"/>
                  </a:cubicBezTo>
                  <a:cubicBezTo>
                    <a:pt x="87464" y="62253"/>
                    <a:pt x="84528" y="57724"/>
                    <a:pt x="82031" y="52951"/>
                  </a:cubicBezTo>
                  <a:cubicBezTo>
                    <a:pt x="80940" y="50952"/>
                    <a:pt x="81676" y="48446"/>
                    <a:pt x="83676" y="47355"/>
                  </a:cubicBezTo>
                  <a:cubicBezTo>
                    <a:pt x="84282" y="47024"/>
                    <a:pt x="84962" y="46851"/>
                    <a:pt x="85653" y="46851"/>
                  </a:cubicBezTo>
                  <a:cubicBezTo>
                    <a:pt x="86094" y="46851"/>
                    <a:pt x="86535" y="46886"/>
                    <a:pt x="86970" y="46958"/>
                  </a:cubicBezTo>
                  <a:cubicBezTo>
                    <a:pt x="97205" y="49756"/>
                    <a:pt x="108090" y="48957"/>
                    <a:pt x="117807" y="44694"/>
                  </a:cubicBezTo>
                  <a:cubicBezTo>
                    <a:pt x="118450" y="44346"/>
                    <a:pt x="118923" y="43750"/>
                    <a:pt x="119116" y="43044"/>
                  </a:cubicBezTo>
                  <a:cubicBezTo>
                    <a:pt x="119314" y="42301"/>
                    <a:pt x="119208" y="41509"/>
                    <a:pt x="118822" y="40844"/>
                  </a:cubicBezTo>
                  <a:cubicBezTo>
                    <a:pt x="118475" y="40185"/>
                    <a:pt x="117871" y="39697"/>
                    <a:pt x="117154" y="39496"/>
                  </a:cubicBezTo>
                  <a:cubicBezTo>
                    <a:pt x="116409" y="39302"/>
                    <a:pt x="115618" y="39408"/>
                    <a:pt x="114951" y="39791"/>
                  </a:cubicBezTo>
                  <a:cubicBezTo>
                    <a:pt x="109516" y="42758"/>
                    <a:pt x="101166" y="40946"/>
                    <a:pt x="91494" y="38843"/>
                  </a:cubicBezTo>
                  <a:lnTo>
                    <a:pt x="90841" y="38701"/>
                  </a:lnTo>
                  <a:cubicBezTo>
                    <a:pt x="80633" y="36236"/>
                    <a:pt x="68033" y="33192"/>
                    <a:pt x="56000" y="36383"/>
                  </a:cubicBezTo>
                  <a:cubicBezTo>
                    <a:pt x="54532" y="36770"/>
                    <a:pt x="52970" y="36321"/>
                    <a:pt x="51932" y="35214"/>
                  </a:cubicBezTo>
                  <a:lnTo>
                    <a:pt x="24257" y="5638"/>
                  </a:lnTo>
                  <a:lnTo>
                    <a:pt x="30283" y="0"/>
                  </a:lnTo>
                  <a:lnTo>
                    <a:pt x="56322" y="27832"/>
                  </a:lnTo>
                  <a:cubicBezTo>
                    <a:pt x="69522" y="25068"/>
                    <a:pt x="82297" y="28153"/>
                    <a:pt x="92686" y="30661"/>
                  </a:cubicBezTo>
                  <a:lnTo>
                    <a:pt x="93246" y="30782"/>
                  </a:lnTo>
                  <a:cubicBezTo>
                    <a:pt x="99937" y="32239"/>
                    <a:pt x="108255" y="34052"/>
                    <a:pt x="110974" y="32567"/>
                  </a:cubicBezTo>
                  <a:cubicBezTo>
                    <a:pt x="113526" y="31135"/>
                    <a:pt x="116541" y="30770"/>
                    <a:pt x="119361" y="31550"/>
                  </a:cubicBezTo>
                  <a:cubicBezTo>
                    <a:pt x="122208" y="32340"/>
                    <a:pt x="124614" y="34249"/>
                    <a:pt x="126032" y="36841"/>
                  </a:cubicBezTo>
                  <a:cubicBezTo>
                    <a:pt x="127477" y="39399"/>
                    <a:pt x="127848" y="42425"/>
                    <a:pt x="127063" y="45256"/>
                  </a:cubicBezTo>
                  <a:cubicBezTo>
                    <a:pt x="126274" y="48104"/>
                    <a:pt x="124366" y="50510"/>
                    <a:pt x="121774" y="51928"/>
                  </a:cubicBezTo>
                  <a:cubicBezTo>
                    <a:pt x="113070" y="56128"/>
                    <a:pt x="103329" y="57696"/>
                    <a:pt x="93747" y="56436"/>
                  </a:cubicBezTo>
                  <a:cubicBezTo>
                    <a:pt x="93725" y="56436"/>
                    <a:pt x="93706" y="56454"/>
                    <a:pt x="93706" y="56477"/>
                  </a:cubicBezTo>
                  <a:cubicBezTo>
                    <a:pt x="93706" y="56484"/>
                    <a:pt x="93707" y="56490"/>
                    <a:pt x="93710" y="56496"/>
                  </a:cubicBezTo>
                  <a:cubicBezTo>
                    <a:pt x="94668" y="57950"/>
                    <a:pt x="95696" y="59395"/>
                    <a:pt x="96807" y="60786"/>
                  </a:cubicBezTo>
                  <a:lnTo>
                    <a:pt x="134951" y="86222"/>
                  </a:lnTo>
                  <a:cubicBezTo>
                    <a:pt x="140318" y="89984"/>
                    <a:pt x="141620" y="97385"/>
                    <a:pt x="137859" y="102753"/>
                  </a:cubicBezTo>
                  <a:cubicBezTo>
                    <a:pt x="135632" y="105930"/>
                    <a:pt x="131994" y="107818"/>
                    <a:pt x="128115" y="107810"/>
                  </a:cubicBezTo>
                  <a:cubicBezTo>
                    <a:pt x="125829" y="107842"/>
                    <a:pt x="123584" y="107205"/>
                    <a:pt x="121655" y="105980"/>
                  </a:cubicBezTo>
                  <a:cubicBezTo>
                    <a:pt x="121655" y="105980"/>
                    <a:pt x="120743" y="105373"/>
                    <a:pt x="119651" y="104636"/>
                  </a:cubicBezTo>
                  <a:cubicBezTo>
                    <a:pt x="119491" y="104527"/>
                    <a:pt x="119469" y="104553"/>
                    <a:pt x="119601" y="104696"/>
                  </a:cubicBezTo>
                  <a:lnTo>
                    <a:pt x="122406" y="107693"/>
                  </a:lnTo>
                  <a:cubicBezTo>
                    <a:pt x="126656" y="112390"/>
                    <a:pt x="126447" y="119602"/>
                    <a:pt x="121931" y="124044"/>
                  </a:cubicBezTo>
                  <a:cubicBezTo>
                    <a:pt x="121795" y="124182"/>
                    <a:pt x="121648" y="124310"/>
                    <a:pt x="121492" y="124426"/>
                  </a:cubicBezTo>
                  <a:cubicBezTo>
                    <a:pt x="119258" y="126147"/>
                    <a:pt x="116529" y="127101"/>
                    <a:pt x="113709" y="127149"/>
                  </a:cubicBezTo>
                  <a:cubicBezTo>
                    <a:pt x="110486" y="127201"/>
                    <a:pt x="107380" y="125944"/>
                    <a:pt x="105101" y="123663"/>
                  </a:cubicBezTo>
                  <a:lnTo>
                    <a:pt x="102378" y="120738"/>
                  </a:lnTo>
                  <a:cubicBezTo>
                    <a:pt x="102257" y="120607"/>
                    <a:pt x="102228" y="120627"/>
                    <a:pt x="102315" y="120783"/>
                  </a:cubicBezTo>
                  <a:lnTo>
                    <a:pt x="103290" y="122541"/>
                  </a:lnTo>
                  <a:cubicBezTo>
                    <a:pt x="104809" y="125345"/>
                    <a:pt x="105126" y="128645"/>
                    <a:pt x="104168" y="131687"/>
                  </a:cubicBezTo>
                  <a:cubicBezTo>
                    <a:pt x="103315" y="134550"/>
                    <a:pt x="101351" y="136952"/>
                    <a:pt x="98713" y="138355"/>
                  </a:cubicBezTo>
                  <a:cubicBezTo>
                    <a:pt x="96949" y="139438"/>
                    <a:pt x="94925" y="140021"/>
                    <a:pt x="92855" y="140043"/>
                  </a:cubicBezTo>
                  <a:close/>
                </a:path>
              </a:pathLst>
            </a:custGeom>
            <a:solidFill>
              <a:schemeClr val="accent6"/>
            </a:solidFill>
            <a:ln w="1905" cap="flat">
              <a:solidFill>
                <a:schemeClr val="accent6"/>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404955"/>
                </a:solidFill>
                <a:effectLst/>
                <a:uLnTx/>
                <a:uFillTx/>
                <a:latin typeface="Arial"/>
                <a:ea typeface="+mn-ea"/>
                <a:cs typeface="+mn-cs"/>
              </a:endParaRPr>
            </a:p>
          </p:txBody>
        </p:sp>
      </p:grpSp>
    </p:spTree>
    <p:extLst>
      <p:ext uri="{BB962C8B-B14F-4D97-AF65-F5344CB8AC3E}">
        <p14:creationId xmlns:p14="http://schemas.microsoft.com/office/powerpoint/2010/main" val="1773330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1234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924A9-DCCB-7F37-D7CB-EA65FC3DAC6E}"/>
              </a:ext>
            </a:extLst>
          </p:cNvPr>
          <p:cNvSpPr txBox="1">
            <a:spLocks noGrp="1"/>
          </p:cNvSpPr>
          <p:nvPr>
            <p:ph type="title"/>
          </p:nvPr>
        </p:nvSpPr>
        <p:spPr>
          <a:xfrm>
            <a:off x="678301" y="804214"/>
            <a:ext cx="8114403" cy="553998"/>
          </a:xfrm>
          <a:prstGeom prst="rect">
            <a:avLst/>
          </a:prstGeom>
          <a:noFill/>
          <a:ln>
            <a:noFill/>
          </a:ln>
        </p:spPr>
        <p:txBody>
          <a:bodyPr vert="horz" wrap="square" lIns="0" tIns="0" rIns="0" bIns="0" anchor="b" anchorCtr="0" compatLnSpc="1">
            <a:noAutofit/>
          </a:bodyPr>
          <a:lstStyle/>
          <a:p>
            <a:r>
              <a:rPr lang="en-GB">
                <a:cs typeface="Arial"/>
              </a:rPr>
              <a:t>Useful Links on EPO.ORG</a:t>
            </a:r>
            <a:endParaRPr lang="en-GB"/>
          </a:p>
        </p:txBody>
      </p:sp>
      <p:sp>
        <p:nvSpPr>
          <p:cNvPr id="3" name="Footer Placeholder 2">
            <a:extLst>
              <a:ext uri="{FF2B5EF4-FFF2-40B4-BE49-F238E27FC236}">
                <a16:creationId xmlns:a16="http://schemas.microsoft.com/office/drawing/2014/main" id="{7EE1B217-6040-0889-AA0B-6030883BF522}"/>
              </a:ext>
            </a:extLst>
          </p:cNvPr>
          <p:cNvSpPr txBox="1"/>
          <p:nvPr/>
        </p:nvSpPr>
        <p:spPr>
          <a:xfrm>
            <a:off x="3401101" y="481660"/>
            <a:ext cx="5399998" cy="167673"/>
          </a:xfrm>
          <a:prstGeom prst="rect">
            <a:avLst/>
          </a:prstGeom>
          <a:noFill/>
          <a:ln cap="flat">
            <a:noFill/>
          </a:ln>
        </p:spPr>
        <p:txBody>
          <a:bodyPr vert="horz" wrap="none" lIns="0" tIns="0" rIns="0" bIns="0" anchor="ctr"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1" i="0" u="none" strike="noStrike" kern="1200" cap="all" spc="0" baseline="0">
                <a:solidFill>
                  <a:srgbClr val="404955"/>
                </a:solidFill>
                <a:uFillTx/>
                <a:latin typeface="Arial"/>
              </a:rPr>
              <a:t>EPAC</a:t>
            </a:r>
            <a:endParaRPr lang="de-DE" sz="1000" b="1" i="0" u="none" strike="noStrike" kern="1200" cap="all" spc="0" baseline="0">
              <a:solidFill>
                <a:srgbClr val="404955"/>
              </a:solidFill>
              <a:uFillTx/>
              <a:latin typeface="Arial"/>
            </a:endParaRPr>
          </a:p>
        </p:txBody>
      </p:sp>
      <p:sp>
        <p:nvSpPr>
          <p:cNvPr id="4" name="Slide Number Placeholder 3">
            <a:extLst>
              <a:ext uri="{FF2B5EF4-FFF2-40B4-BE49-F238E27FC236}">
                <a16:creationId xmlns:a16="http://schemas.microsoft.com/office/drawing/2014/main" id="{22A52AB9-5F31-A1FC-D71F-7603C17C7671}"/>
              </a:ext>
            </a:extLst>
          </p:cNvPr>
          <p:cNvSpPr txBox="1"/>
          <p:nvPr/>
        </p:nvSpPr>
        <p:spPr>
          <a:xfrm>
            <a:off x="8261101" y="4640515"/>
            <a:ext cx="539998" cy="123114"/>
          </a:xfrm>
          <a:prstGeom prst="rect">
            <a:avLst/>
          </a:prstGeom>
          <a:noFill/>
          <a:ln cap="flat">
            <a:noFill/>
          </a:ln>
        </p:spPr>
        <p:txBody>
          <a:bodyPr vert="horz" wrap="square" lIns="0" tIns="0" rIns="0" bIns="0" anchor="ctr"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65AAC8C-27B7-4C77-82E8-83A1CB810DB5}" type="slidenum">
              <a:rPr/>
              <a:t>13</a:t>
            </a:fld>
            <a:endParaRPr lang="de-DE" sz="800" b="0" i="0" u="none" strike="noStrike" kern="1200" cap="none" spc="0" baseline="0">
              <a:solidFill>
                <a:srgbClr val="404955"/>
              </a:solidFill>
              <a:uFillTx/>
              <a:latin typeface="Arial"/>
            </a:endParaRPr>
          </a:p>
        </p:txBody>
      </p:sp>
      <p:sp>
        <p:nvSpPr>
          <p:cNvPr id="5" name="TextBox 4">
            <a:extLst>
              <a:ext uri="{FF2B5EF4-FFF2-40B4-BE49-F238E27FC236}">
                <a16:creationId xmlns:a16="http://schemas.microsoft.com/office/drawing/2014/main" id="{54BDEF48-77D6-ADB2-F204-D543F18A5C6C}"/>
              </a:ext>
            </a:extLst>
          </p:cNvPr>
          <p:cNvSpPr txBox="1"/>
          <p:nvPr/>
        </p:nvSpPr>
        <p:spPr>
          <a:xfrm>
            <a:off x="686705" y="1578464"/>
            <a:ext cx="7486083" cy="3323987"/>
          </a:xfrm>
          <a:prstGeom prst="rect">
            <a:avLst/>
          </a:prstGeom>
          <a:noFill/>
          <a:ln cap="flat">
            <a:noFill/>
          </a:ln>
        </p:spPr>
        <p:txBody>
          <a:bodyPr vert="horz" wrap="square" lIns="0" tIns="0" rIns="0" bIns="0" anchor="t" anchorCtr="0" compatLnSpc="1">
            <a:spAutoFit/>
          </a:bodyPr>
          <a:lstStyle/>
          <a:p>
            <a:pPr marL="465457" marR="0" lvl="0" indent="-285750" algn="l" defTabSz="457200" rtl="0" fontAlgn="auto" hangingPunct="1">
              <a:lnSpc>
                <a:spcPct val="100000"/>
              </a:lnSpc>
              <a:spcBef>
                <a:spcPts val="600"/>
              </a:spcBef>
              <a:spcAft>
                <a:spcPts val="0"/>
              </a:spcAft>
              <a:buClr>
                <a:srgbClr val="D93317"/>
              </a:buClr>
              <a:buSzPct val="100000"/>
              <a:buFont typeface="Wingdings" pitchFamily="2"/>
              <a:buChar char="§"/>
              <a:tabLst/>
              <a:defRPr sz="1800" b="0" i="0" u="none" strike="noStrike" kern="0" cap="none" spc="0" baseline="0">
                <a:solidFill>
                  <a:srgbClr val="000000"/>
                </a:solidFill>
                <a:uFillTx/>
              </a:defRPr>
            </a:pPr>
            <a:r>
              <a:rPr lang="en-US" sz="1600" b="0" i="0" u="none" strike="noStrike" kern="0" cap="none" spc="0" baseline="0" dirty="0">
                <a:solidFill>
                  <a:srgbClr val="404955"/>
                </a:solidFill>
                <a:uFillTx/>
                <a:latin typeface="Arial"/>
              </a:rPr>
              <a:t>EPAC section</a:t>
            </a:r>
            <a:endParaRPr lang="en-US" sz="1600" b="0" i="0" u="none" strike="noStrike" kern="1200" cap="none" spc="0" baseline="0" dirty="0">
              <a:solidFill>
                <a:srgbClr val="FF0000"/>
              </a:solidFill>
              <a:uFillTx/>
              <a:latin typeface="Arial"/>
              <a:cs typeface="Arial"/>
            </a:endParaRPr>
          </a:p>
          <a:p>
            <a:pPr marL="922655" marR="0" lvl="1" indent="-285750" algn="l" defTabSz="457200" rtl="0" fontAlgn="auto" hangingPunct="1">
              <a:lnSpc>
                <a:spcPct val="100000"/>
              </a:lnSpc>
              <a:spcBef>
                <a:spcPts val="600"/>
              </a:spcBef>
              <a:spcAft>
                <a:spcPts val="0"/>
              </a:spcAft>
              <a:buClr>
                <a:srgbClr val="D93317"/>
              </a:buClr>
              <a:buSzPct val="100000"/>
              <a:buFont typeface="Calibri" pitchFamily="2"/>
              <a:buChar char="-"/>
              <a:tabLst/>
              <a:defRPr sz="1800" b="0" i="0" u="none" strike="noStrike" kern="0" cap="none" spc="0" baseline="0">
                <a:solidFill>
                  <a:srgbClr val="000000"/>
                </a:solidFill>
                <a:uFillTx/>
              </a:defRPr>
            </a:pPr>
            <a:r>
              <a:rPr lang="en-GB" sz="1600" b="0" i="0" u="none" strike="noStrike" kern="0" cap="none" spc="0" baseline="0" dirty="0">
                <a:solidFill>
                  <a:srgbClr val="000000"/>
                </a:solidFill>
                <a:uFillTx/>
                <a:latin typeface="Arial"/>
                <a:ea typeface="Arial"/>
                <a:cs typeface="Arial"/>
                <a:hlinkClick r:id="rId3">
                  <a:extLst>
                    <a:ext uri="{A12FA001-AC4F-418D-AE19-62706E023703}">
                      <ahyp:hlinkClr xmlns:ahyp="http://schemas.microsoft.com/office/drawing/2018/hyperlinkcolor" val="tx"/>
                    </a:ext>
                  </a:extLst>
                </a:hlinkClick>
              </a:rPr>
              <a:t>https://www.epo.org/en/learning/eqe-epac/epac-european-patent-administration-certification</a:t>
            </a:r>
            <a:r>
              <a:rPr lang="en-GB" sz="1600" b="0" i="0" u="none" strike="noStrike" kern="0" cap="none" spc="0" baseline="0" dirty="0">
                <a:solidFill>
                  <a:srgbClr val="000000"/>
                </a:solidFill>
                <a:uFillTx/>
                <a:latin typeface="Arial"/>
                <a:ea typeface="Arial"/>
                <a:cs typeface="Arial"/>
              </a:rPr>
              <a:t>   </a:t>
            </a:r>
          </a:p>
          <a:p>
            <a:pPr marL="465457" marR="0" lvl="0" indent="-285750" algn="l" defTabSz="457200" rtl="0" fontAlgn="auto" hangingPunct="1">
              <a:lnSpc>
                <a:spcPct val="100000"/>
              </a:lnSpc>
              <a:spcBef>
                <a:spcPts val="600"/>
              </a:spcBef>
              <a:spcAft>
                <a:spcPts val="0"/>
              </a:spcAft>
              <a:buClr>
                <a:srgbClr val="D93317"/>
              </a:buClr>
              <a:buSzPct val="100000"/>
              <a:buFont typeface="Wingdings" pitchFamily="2"/>
              <a:buChar char="§"/>
              <a:tabLst/>
              <a:defRPr sz="1800" b="0" i="0" u="none" strike="noStrike" kern="0" cap="none" spc="0" baseline="0">
                <a:solidFill>
                  <a:srgbClr val="000000"/>
                </a:solidFill>
                <a:uFillTx/>
              </a:defRPr>
            </a:pPr>
            <a:r>
              <a:rPr lang="en-US" sz="1600" b="0" i="0" u="none" strike="noStrike" kern="1200" cap="none" spc="0" baseline="0" dirty="0">
                <a:solidFill>
                  <a:srgbClr val="404955"/>
                </a:solidFill>
                <a:uFillTx/>
                <a:latin typeface="Arial"/>
                <a:cs typeface="Arial"/>
              </a:rPr>
              <a:t>EPAC benefits and timeline</a:t>
            </a:r>
            <a:endParaRPr lang="en-US" sz="1600" b="0" i="0" u="none" strike="noStrike" kern="0" cap="none" spc="0" baseline="0" dirty="0">
              <a:solidFill>
                <a:srgbClr val="FF0000"/>
              </a:solidFill>
              <a:uFillTx/>
              <a:latin typeface="Arial"/>
              <a:cs typeface="Arial"/>
            </a:endParaRPr>
          </a:p>
          <a:p>
            <a:pPr marL="922657" lvl="1" indent="-285750" defTabSz="457200">
              <a:spcBef>
                <a:spcPts val="600"/>
              </a:spcBef>
              <a:buClr>
                <a:srgbClr val="D93317"/>
              </a:buClr>
              <a:buSzPct val="100000"/>
              <a:buFont typeface="Calibri" pitchFamily="2"/>
              <a:buChar char="-"/>
              <a:defRPr sz="1800" b="0" i="0" u="none" strike="noStrike" kern="0" cap="none" spc="0" baseline="0">
                <a:solidFill>
                  <a:srgbClr val="000000"/>
                </a:solidFill>
                <a:uFillTx/>
              </a:defRPr>
            </a:pPr>
            <a:r>
              <a:rPr lang="en-GB" sz="1600" kern="0" dirty="0">
                <a:solidFill>
                  <a:srgbClr val="000000"/>
                </a:solidFill>
                <a:latin typeface="Arial"/>
                <a:cs typeface="Arial"/>
                <a:hlinkClick r:id="rId4">
                  <a:extLst>
                    <a:ext uri="{A12FA001-AC4F-418D-AE19-62706E023703}">
                      <ahyp:hlinkClr xmlns:ahyp="http://schemas.microsoft.com/office/drawing/2018/hyperlinkcolor" val="tx"/>
                    </a:ext>
                  </a:extLst>
                </a:hlinkClick>
              </a:rPr>
              <a:t>https://www.epo.org/en/learning/eqe-epac/epac-european-patent-administration-certification/epac-benefits-and-timeline</a:t>
            </a:r>
            <a:endParaRPr lang="en-GB" sz="1600" kern="0" dirty="0">
              <a:solidFill>
                <a:srgbClr val="000000"/>
              </a:solidFill>
              <a:latin typeface="Arial"/>
              <a:cs typeface="Arial"/>
            </a:endParaRPr>
          </a:p>
          <a:p>
            <a:pPr marL="465457" indent="-285750" defTabSz="457200">
              <a:spcBef>
                <a:spcPts val="600"/>
              </a:spcBef>
              <a:buClr>
                <a:srgbClr val="D93317"/>
              </a:buClr>
              <a:buSzPct val="100000"/>
              <a:buFont typeface="Wingdings" pitchFamily="2"/>
              <a:buChar char="§"/>
              <a:defRPr sz="1800" b="0" i="0" u="none" strike="noStrike" kern="0" cap="none" spc="0" baseline="0">
                <a:solidFill>
                  <a:srgbClr val="000000"/>
                </a:solidFill>
                <a:uFillTx/>
              </a:defRPr>
            </a:pPr>
            <a:r>
              <a:rPr lang="en-US" sz="1600" dirty="0">
                <a:solidFill>
                  <a:srgbClr val="404955"/>
                </a:solidFill>
                <a:latin typeface="Arial"/>
                <a:cs typeface="Arial"/>
              </a:rPr>
              <a:t>Learning</a:t>
            </a:r>
          </a:p>
          <a:p>
            <a:pPr marL="922657" marR="0" lvl="1" indent="-285750" algn="l" defTabSz="457200" rtl="0" fontAlgn="auto" hangingPunct="1">
              <a:lnSpc>
                <a:spcPct val="100000"/>
              </a:lnSpc>
              <a:spcBef>
                <a:spcPts val="600"/>
              </a:spcBef>
              <a:spcAft>
                <a:spcPts val="0"/>
              </a:spcAft>
              <a:buClr>
                <a:srgbClr val="D93317"/>
              </a:buClr>
              <a:buSzPct val="100000"/>
              <a:buFont typeface="Calibri" pitchFamily="2"/>
              <a:buChar char="-"/>
              <a:tabLst/>
              <a:defRPr sz="1800" b="0" i="0" u="none" strike="noStrike" kern="0" cap="none" spc="0" baseline="0">
                <a:solidFill>
                  <a:srgbClr val="000000"/>
                </a:solidFill>
                <a:uFillTx/>
              </a:defRPr>
            </a:pPr>
            <a:r>
              <a:rPr lang="en-GB" sz="1600" b="0" i="0" u="none" strike="noStrike" kern="0" cap="none" spc="0" baseline="0" dirty="0">
                <a:solidFill>
                  <a:srgbClr val="000000"/>
                </a:solidFill>
                <a:uFillTx/>
                <a:latin typeface="Arial"/>
                <a:ea typeface="Arial"/>
                <a:cs typeface="Arial"/>
                <a:hlinkClick r:id="rId5">
                  <a:extLst>
                    <a:ext uri="{A12FA001-AC4F-418D-AE19-62706E023703}">
                      <ahyp:hlinkClr xmlns:ahyp="http://schemas.microsoft.com/office/drawing/2018/hyperlinkcolor" val="tx"/>
                    </a:ext>
                  </a:extLst>
                </a:hlinkClick>
              </a:rPr>
              <a:t>https://www.epo.org/en/learning/events/epac-2026</a:t>
            </a:r>
            <a:r>
              <a:rPr lang="en-GB" sz="1600" b="0" i="0" u="none" strike="noStrike" kern="0" cap="none" spc="0" baseline="0" dirty="0">
                <a:solidFill>
                  <a:srgbClr val="000000"/>
                </a:solidFill>
                <a:uFillTx/>
                <a:latin typeface="Arial"/>
                <a:ea typeface="Arial"/>
                <a:cs typeface="Arial"/>
              </a:rPr>
              <a:t>   </a:t>
            </a:r>
          </a:p>
          <a:p>
            <a:pPr marL="465455" indent="-285750" defTabSz="457200">
              <a:spcBef>
                <a:spcPts val="600"/>
              </a:spcBef>
              <a:buClr>
                <a:srgbClr val="D93317"/>
              </a:buClr>
              <a:buSzPct val="100000"/>
              <a:buFont typeface="Wingdings" pitchFamily="2"/>
              <a:buChar char="§"/>
              <a:defRPr sz="1800" b="0" i="0" u="none" strike="noStrike" kern="0" cap="none" spc="0" baseline="0">
                <a:solidFill>
                  <a:srgbClr val="000000"/>
                </a:solidFill>
                <a:uFillTx/>
              </a:defRPr>
            </a:pPr>
            <a:r>
              <a:rPr lang="en-GB" sz="1600" kern="0">
                <a:solidFill>
                  <a:srgbClr val="404955"/>
                </a:solidFill>
                <a:latin typeface="Arial"/>
              </a:rPr>
              <a:t>Candidate Support Programme</a:t>
            </a:r>
            <a:endParaRPr lang="en-GB" sz="1600" kern="0" dirty="0">
              <a:solidFill>
                <a:srgbClr val="404955"/>
              </a:solidFill>
              <a:latin typeface="Arial"/>
            </a:endParaRPr>
          </a:p>
          <a:p>
            <a:pPr marL="922655" lvl="1" indent="-285750" defTabSz="457200">
              <a:spcBef>
                <a:spcPts val="600"/>
              </a:spcBef>
              <a:buClr>
                <a:srgbClr val="D93317"/>
              </a:buClr>
              <a:buSzPct val="100000"/>
              <a:buFont typeface="Calibri" pitchFamily="2"/>
              <a:buChar char="-"/>
              <a:defRPr sz="1800" b="0" i="0" u="none" strike="noStrike" kern="0" cap="none" spc="0" baseline="0">
                <a:solidFill>
                  <a:srgbClr val="000000"/>
                </a:solidFill>
                <a:uFillTx/>
              </a:defRPr>
            </a:pPr>
            <a:r>
              <a:rPr lang="en-GB" sz="1600" kern="0" dirty="0">
                <a:solidFill>
                  <a:srgbClr val="000000"/>
                </a:solidFill>
                <a:latin typeface="Arial"/>
                <a:cs typeface="Arial"/>
                <a:hlinkClick r:id="rId6">
                  <a:extLst>
                    <a:ext uri="{A12FA001-AC4F-418D-AE19-62706E023703}">
                      <ahyp:hlinkClr xmlns:ahyp="http://schemas.microsoft.com/office/drawing/2018/hyperlinkcolor" val="tx"/>
                    </a:ext>
                  </a:extLst>
                </a:hlinkClick>
              </a:rPr>
              <a:t>https://www.epo.org/en/learning/eqe-epac/candidate-support-programme</a:t>
            </a:r>
          </a:p>
          <a:p>
            <a:pPr marL="922655" lvl="1" indent="-285750" defTabSz="457200">
              <a:spcBef>
                <a:spcPts val="600"/>
              </a:spcBef>
              <a:buClr>
                <a:srgbClr val="D93317"/>
              </a:buClr>
              <a:buSzPct val="100000"/>
              <a:buFont typeface="Calibri" pitchFamily="2"/>
              <a:buChar char="-"/>
              <a:defRPr sz="1800" b="0" i="0" u="none" strike="noStrike" kern="0" cap="none" spc="0" baseline="0">
                <a:solidFill>
                  <a:srgbClr val="000000"/>
                </a:solidFill>
                <a:uFillTx/>
              </a:defRPr>
            </a:pPr>
            <a:endParaRPr lang="en-GB" sz="1600" kern="0" dirty="0">
              <a:solidFill>
                <a:srgbClr val="000000"/>
              </a:solidFill>
              <a:latin typeface="Arial"/>
              <a:cs typeface="Arial"/>
            </a:endParaRPr>
          </a:p>
        </p:txBody>
      </p:sp>
    </p:spTree>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a:themeElements>
    <a:clrScheme name="EPO">
      <a:dk1>
        <a:srgbClr val="404955"/>
      </a:dk1>
      <a:lt1>
        <a:srgbClr val="FFFFFF"/>
      </a:lt1>
      <a:dk2>
        <a:srgbClr val="404955"/>
      </a:dk2>
      <a:lt2>
        <a:srgbClr val="FFFFFF"/>
      </a:lt2>
      <a:accent1>
        <a:srgbClr val="666D77"/>
      </a:accent1>
      <a:accent2>
        <a:srgbClr val="8C9299"/>
      </a:accent2>
      <a:accent3>
        <a:srgbClr val="9FA4AA"/>
      </a:accent3>
      <a:accent4>
        <a:srgbClr val="B3B6BB"/>
      </a:accent4>
      <a:accent5>
        <a:srgbClr val="D9DBDD"/>
      </a:accent5>
      <a:accent6>
        <a:srgbClr val="D93317"/>
      </a:accent6>
      <a:hlink>
        <a:srgbClr val="0000FF"/>
      </a:hlink>
      <a:folHlink>
        <a:srgbClr val="954F72"/>
      </a:folHlink>
    </a:clrScheme>
    <a:fontScheme name="EP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green">
      <a:srgbClr val="30CCBF"/>
    </a:custClr>
    <a:custClr name="yellow">
      <a:srgbClr val="D4DB12"/>
    </a:custClr>
    <a:custClr name="dark green">
      <a:srgbClr val="337878"/>
    </a:custClr>
    <a:custClr name="blue">
      <a:srgbClr val="0262CA"/>
    </a:custClr>
    <a:custClr name="orange">
      <a:srgbClr val="FF8200"/>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Office%20Theme</Template>
  <TotalTime>0</TotalTime>
  <Words>1702</Words>
  <Application>Microsoft Office PowerPoint</Application>
  <PresentationFormat>On-screen Show (16:9)</PresentationFormat>
  <Paragraphs>196</Paragraphs>
  <Slides>13</Slides>
  <Notes>11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13</vt:i4>
      </vt:variant>
    </vt:vector>
  </HeadingPairs>
  <TitlesOfParts>
    <vt:vector size="21" baseType="lpstr">
      <vt:lpstr>Aptos</vt:lpstr>
      <vt:lpstr>Arial</vt:lpstr>
      <vt:lpstr>Calibri</vt:lpstr>
      <vt:lpstr>Open Sans Light</vt:lpstr>
      <vt:lpstr>Tahoma</vt:lpstr>
      <vt:lpstr>Wingdings</vt:lpstr>
      <vt:lpstr>Office</vt:lpstr>
      <vt:lpstr>1_Office</vt:lpstr>
      <vt:lpstr> EUROPEAN PATENT administration CERTIFICATION (EPAC) </vt:lpstr>
      <vt:lpstr>OVERVIEW </vt:lpstr>
      <vt:lpstr>What is EPAC about</vt:lpstr>
      <vt:lpstr>Who is EPAC relevant for</vt:lpstr>
      <vt:lpstr>Why -  benefits </vt:lpstr>
      <vt:lpstr>Why -  Performance drivers</vt:lpstr>
      <vt:lpstr>EPAC Uptake since 2022 </vt:lpstr>
      <vt:lpstr>How it works: exam MODULES</vt:lpstr>
      <vt:lpstr> How it works: exam MODULES and EPO DIPLOMA</vt:lpstr>
      <vt:lpstr>How it works: register and enrol</vt:lpstr>
      <vt:lpstr>How it works: learn and prepare</vt:lpstr>
      <vt:lpstr>Candidate support programme FOR EPAC</vt:lpstr>
      <vt:lpstr>Useful Links on EPO.ORG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European Patent Office</dc:creator>
  <cp:lastModifiedBy>Elena Schumann</cp:lastModifiedBy>
  <cp:revision>114</cp:revision>
  <dcterms:created xsi:type="dcterms:W3CDTF">2022-05-31T13:21:50Z</dcterms:created>
  <dcterms:modified xsi:type="dcterms:W3CDTF">2026-09-21T20:31:01Z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0x01010065A15E442BB434489C450EB42AB378FA</vt:lpwstr>
  </property>
  <property fmtid="{D5CDD505-2E9C-101B-9397-08002B2CF9AE}" pid="3" name="MediaServiceImageTags">
    <vt:lpwstr/>
  </property>
</Properties>
</file>