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65" r:id="rId5"/>
    <p:sldId id="266" r:id="rId6"/>
    <p:sldId id="496" r:id="rId7"/>
    <p:sldId id="499" r:id="rId8"/>
    <p:sldId id="511" r:id="rId9"/>
    <p:sldId id="512" r:id="rId10"/>
    <p:sldId id="513" r:id="rId11"/>
    <p:sldId id="514" r:id="rId12"/>
    <p:sldId id="515" r:id="rId13"/>
    <p:sldId id="516" r:id="rId14"/>
    <p:sldId id="517" r:id="rId15"/>
    <p:sldId id="518" r:id="rId16"/>
    <p:sldId id="519" r:id="rId17"/>
    <p:sldId id="520" r:id="rId18"/>
    <p:sldId id="522" r:id="rId19"/>
    <p:sldId id="523" r:id="rId20"/>
    <p:sldId id="521" r:id="rId21"/>
    <p:sldId id="524" r:id="rId22"/>
    <p:sldId id="525" r:id="rId23"/>
    <p:sldId id="526" r:id="rId24"/>
    <p:sldId id="527" r:id="rId25"/>
    <p:sldId id="528" r:id="rId26"/>
    <p:sldId id="615" r:id="rId27"/>
    <p:sldId id="616" r:id="rId28"/>
    <p:sldId id="617" r:id="rId29"/>
    <p:sldId id="618" r:id="rId30"/>
    <p:sldId id="619" r:id="rId31"/>
    <p:sldId id="620" r:id="rId32"/>
    <p:sldId id="614" r:id="rId33"/>
    <p:sldId id="606" r:id="rId34"/>
    <p:sldId id="607" r:id="rId35"/>
    <p:sldId id="609" r:id="rId36"/>
    <p:sldId id="610" r:id="rId37"/>
    <p:sldId id="608" r:id="rId38"/>
    <p:sldId id="611" r:id="rId39"/>
    <p:sldId id="612" r:id="rId40"/>
    <p:sldId id="613" r:id="rId41"/>
    <p:sldId id="277" r:id="rId42"/>
    <p:sldId id="275" r:id="rId43"/>
    <p:sldId id="276" r:id="rId44"/>
  </p:sldIdLst>
  <p:sldSz cx="12192000" cy="6858000"/>
  <p:notesSz cx="6858000" cy="9144000"/>
  <p:custDataLst>
    <p:tags r:id="rId47"/>
  </p:custDataLst>
  <p:defaultTextStyle>
    <a:defPPr>
      <a:defRPr lang="de-DE"/>
    </a:defPPr>
    <a:lvl1pPr marL="180000" indent="-180975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itchFamily="2" charset="2"/>
      <a:buChar char="§"/>
      <a:defRPr lang="de-DE" sz="1400" kern="1200" dirty="0" smtClean="0">
        <a:solidFill>
          <a:schemeClr val="tx2"/>
        </a:solidFill>
        <a:latin typeface="+mn-lt"/>
        <a:ea typeface="Tahoma" pitchFamily="34" charset="0"/>
        <a:cs typeface="Tahoma" pitchFamily="34" charset="0"/>
      </a:defRPr>
    </a:lvl1pPr>
    <a:lvl2pPr marL="360000" indent="-180975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itchFamily="2" charset="2"/>
      <a:buChar char="§"/>
      <a:defRPr lang="de-DE" sz="1400" kern="1200" dirty="0" smtClean="0">
        <a:solidFill>
          <a:schemeClr val="tx2"/>
        </a:solidFill>
        <a:latin typeface="+mn-lt"/>
        <a:ea typeface="Tahoma" pitchFamily="34" charset="0"/>
        <a:cs typeface="Tahoma" pitchFamily="34" charset="0"/>
      </a:defRPr>
    </a:lvl2pPr>
    <a:lvl3pPr marL="540000" indent="-180975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itchFamily="2" charset="2"/>
      <a:buChar char="§"/>
      <a:defRPr lang="de-DE" sz="1400" kern="1200" dirty="0" smtClean="0">
        <a:solidFill>
          <a:schemeClr val="tx2"/>
        </a:solidFill>
        <a:latin typeface="+mn-lt"/>
        <a:ea typeface="Tahoma" pitchFamily="34" charset="0"/>
        <a:cs typeface="Tahoma" pitchFamily="34" charset="0"/>
      </a:defRPr>
    </a:lvl3pPr>
    <a:lvl4pPr marL="720000" indent="-180975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itchFamily="2" charset="2"/>
      <a:buChar char="§"/>
      <a:defRPr lang="de-DE" sz="1400" kern="1200" dirty="0" smtClean="0">
        <a:solidFill>
          <a:schemeClr val="tx2"/>
        </a:solidFill>
        <a:latin typeface="+mn-lt"/>
        <a:ea typeface="Tahoma" pitchFamily="34" charset="0"/>
        <a:cs typeface="Tahoma" pitchFamily="34" charset="0"/>
      </a:defRPr>
    </a:lvl4pPr>
    <a:lvl5pPr marL="900000" indent="-180975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itchFamily="2" charset="2"/>
      <a:buChar char="§"/>
      <a:defRPr lang="en-US" sz="1400" kern="1200" dirty="0">
        <a:solidFill>
          <a:schemeClr val="tx2"/>
        </a:solidFill>
        <a:latin typeface="+mn-lt"/>
        <a:ea typeface="Tahoma" pitchFamily="34" charset="0"/>
        <a:cs typeface="Tahoma" pitchFamily="34" charset="0"/>
      </a:defRPr>
    </a:lvl5pPr>
    <a:lvl6pPr marL="1080000" indent="-180000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anose="05000000000000000000" pitchFamily="2" charset="2"/>
      <a:buChar char="§"/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1080000" indent="-180000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anose="05000000000000000000" pitchFamily="2" charset="2"/>
      <a:buChar char="§"/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1080000" indent="-180000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anose="05000000000000000000" pitchFamily="2" charset="2"/>
      <a:buChar char="§"/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1080000" indent="-180000" algn="l" defTabSz="914400" rtl="0" eaLnBrk="1" latinLnBrk="0" hangingPunct="1">
      <a:lnSpc>
        <a:spcPct val="100000"/>
      </a:lnSpc>
      <a:spcBef>
        <a:spcPts val="600"/>
      </a:spcBef>
      <a:spcAft>
        <a:spcPts val="0"/>
      </a:spcAft>
      <a:buClrTx/>
      <a:buFont typeface="Wingdings" panose="05000000000000000000" pitchFamily="2" charset="2"/>
      <a:buChar char="§"/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outlineViewPr>
    <p:cViewPr>
      <p:scale>
        <a:sx n="33" d="100"/>
        <a:sy n="33" d="100"/>
      </p:scale>
      <p:origin x="0" y="-394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8"/>
    </p:cViewPr>
  </p:sorterViewPr>
  <p:notesViewPr>
    <p:cSldViewPr snapToGrid="0" showGuides="1">
      <p:cViewPr varScale="1">
        <p:scale>
          <a:sx n="48" d="100"/>
          <a:sy n="48" d="100"/>
        </p:scale>
        <p:origin x="2752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3D9B5EF-7C3A-749F-8211-83EDE448DE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D72D77-F3E0-5958-7C82-2B937C024B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2867D-2585-4E8E-8A4C-67BF1D1914FE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FC2D2F-DCDD-3854-2D98-62C1B186F6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0DF1D0E-A21B-0145-CD69-4EADE94147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34ABA-7500-4D2D-B77F-F65142F248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3193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FA542-7964-4602-9A57-1A9F3921EC8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CFF04-901C-4C3A-B50B-1AFDEB00AAA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25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662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DF7F1-2D08-986F-C564-7E573F66B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A362700-1B78-5973-471D-A23BE7DD0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BC4DF79-2EE5-5467-2B71-461209461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8E566AD-CCBA-7FCC-B655-02BE278451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92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9A7F6-4AD6-1E37-112E-15E4906A0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43C4CE7-66EE-B814-A05F-162E1245E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983D998-FDBE-C185-1FEB-2C7C5E9F6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7EC8E0-6EEF-5697-F9DC-9C3FEAA829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352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7907D-047E-62A1-B74A-7EFFC4F4E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DC60B0E-4182-0F95-4EEB-5CC7E6D222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1C88A23-E37D-3D90-CB0E-75A74115A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CAD652-B7C1-A964-2FAC-D4577F622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859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A67BF-8E2D-3D91-3BD6-F9F40EEB4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7638791-D273-119B-3BFF-A0BDBBE602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D9A775A-E5E5-BF1D-3A37-07D1EDE6D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666CA1-6999-D405-F8A5-C704C2EC1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629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F14A2-D74E-3097-6707-B07F7FD99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39BF536-7B28-EAE1-946C-77EAF8B96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81AD00F-CE64-9B29-F5AC-534A33C37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CB6082E-9440-37E8-300F-7D397F654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780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E95DE-B82F-0A51-00AD-59802E21A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1C7138B-F42B-96B4-9933-382537D2F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9C17E0F-989A-5D39-8D53-8500651F6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2E9BB6-2FC6-A963-43FE-B49C47427E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18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CA1B4-E4BD-F466-9ECC-18F886C0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4ED1D60-94AC-D47C-F4B8-10FA87E2B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4B8B60-9F0B-2862-B7E7-24AA22634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CF6CC9-3EA0-E32A-1815-2B7D4A9FF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054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167C3-6F78-ECDA-C013-349F84334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9907D40-B5CB-0B5B-287E-FC0FEBD22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0EA8AD2-1A20-4BAF-F7D8-4440FA88F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89A5B5-94E6-93F7-CCAE-C61F8F42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351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D5649-157B-0E51-4F25-7CC0D1FFC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667655D-A55B-2D37-6F88-3B991BA857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16BF6D0-55D0-50D6-30CA-568D335B3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51EC716-3996-FA6F-B618-EA932D75C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251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EFB91-89B2-200C-BC58-855060DFC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3CF3398-3224-0370-AA27-5EC81FDEC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1EA627B-E9C4-6EAD-3D7D-170EB1782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196A2EE-EFDE-A8B4-67DE-E4B2A10A42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347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DC8A5-E7DC-80FE-7264-8502A9AC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C4CA340-F153-4424-AB60-E11812EFE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0FBAF67-2C02-4FF8-92E5-69628D3F7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9C8F29-E2EA-A0D4-5C4E-43F0F4BA89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307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C1776-5876-6BB1-5E6A-E46071A16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2B19948-74E1-5481-394A-ADFB27466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4F144FE-FCC2-7538-BD5F-69FA07EB9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D5F0113-666A-F7FD-4D3D-D9EA10850E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212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90622-0005-8DBC-B57C-29493D561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B3AC391-2EE6-F034-6769-E88ED0010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BE015A5-CC74-8794-E4C8-525434854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F685BD-2D07-332B-CA7D-E9AD30294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236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25CD4-6203-9DA7-0C78-D6D1A99B9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24F65CA-8042-F343-4769-2DD94E8D6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8A92D10-D2FC-7601-8F7B-AD44D39CD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2D4D55-B519-51E8-130D-88E743AF5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255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7777D-F66D-F74C-071E-D7D859795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3867681-1A41-CFB6-4545-EFD29FB33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F354FEE-D436-9B5C-522C-796746447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BD4B32-802B-14D7-242E-B41E3CADF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408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5123A-A1AA-373C-9851-54A666451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DCDCFCD-F44E-C43A-ACD5-70DBCCE1DB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F4CCA02-B866-A7A1-5AE6-2FCE53E89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D3F21F-F885-B526-9B23-E76F98923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25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C1CC6-7AE6-F6F4-0B06-F6B3B3E80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E618C6D-2119-77E8-F8D4-85C2E5261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C7B6C90-FB3C-623B-642C-537B8E09F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25B914C-9477-ECAB-AC86-0EAC99EF2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095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FDF5E-F1FD-8D72-6A7C-BE3D08CF9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666856E-6A3C-D506-A150-8F272922F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3AEA51A-EAD6-48FA-A8B8-94F23F8758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92F6A1-4F7D-37D2-3648-F7EC380230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400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C79AE-D58C-3F22-2A4E-190470AAF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010BD41-02A2-6AF3-8306-D4D9CB13B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C95EAEA-5747-3FB8-DC3D-F20C787CD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AFD22F-DCE2-6D67-0C0B-E43BADD649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E6717-ED7A-4117-B028-D77A0780CC98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4349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A308CC-0FC5-40B3-A1BA-2D9F641EF87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421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A308CC-0FC5-40B3-A1BA-2D9F641EF87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05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3.sv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3.sv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3.sv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3.sv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3.sv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5.svg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oleObject" Target="../embeddings/oleObject12.bin"/><Relationship Id="rId7" Type="http://schemas.openxmlformats.org/officeDocument/2006/relationships/image" Target="../media/image8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5" Type="http://schemas.openxmlformats.org/officeDocument/2006/relationships/image" Target="../media/image3.svg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oleObject" Target="../embeddings/oleObject15.bin"/><Relationship Id="rId7" Type="http://schemas.openxmlformats.org/officeDocument/2006/relationships/hyperlink" Target="https://www.youtube.com/@meissnerbolte" TargetMode="Externa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6" Type="http://schemas.openxmlformats.org/officeDocument/2006/relationships/hyperlink" Target="https://www.linkedin.com/company/meissner-bolte" TargetMode="External"/><Relationship Id="rId5" Type="http://schemas.openxmlformats.org/officeDocument/2006/relationships/hyperlink" Target="https://www.instagram.com/meissner_bolte/" TargetMode="Externa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meissner-bolte" TargetMode="External"/><Relationship Id="rId3" Type="http://schemas.openxmlformats.org/officeDocument/2006/relationships/oleObject" Target="../embeddings/oleObject16.bin"/><Relationship Id="rId7" Type="http://schemas.openxmlformats.org/officeDocument/2006/relationships/hyperlink" Target="https://www.instagram.com/meissner_bolte/" TargetMode="Externa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6" Type="http://schemas.openxmlformats.org/officeDocument/2006/relationships/image" Target="../media/image10.svg"/><Relationship Id="rId11" Type="http://schemas.openxmlformats.org/officeDocument/2006/relationships/hyperlink" Target="https://www.youtube.com/@meissnerbolte" TargetMode="External"/><Relationship Id="rId5" Type="http://schemas.openxmlformats.org/officeDocument/2006/relationships/image" Target="../media/image7.svg"/><Relationship Id="rId10" Type="http://schemas.openxmlformats.org/officeDocument/2006/relationships/hyperlink" Target="http://www.meissnerbolte.com/" TargetMode="External"/><Relationship Id="rId4" Type="http://schemas.openxmlformats.org/officeDocument/2006/relationships/image" Target="../media/image1.emf"/><Relationship Id="rId9" Type="http://schemas.openxmlformats.org/officeDocument/2006/relationships/hyperlink" Target="mailto:mail@mb.de" TargetMode="Externa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F2F9A54-057E-5191-BB84-75933A14AC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76000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F2F9A54-057E-5191-BB84-75933A14AC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96A8BE28-5295-4414-41E7-8D59F6B6E4D1}"/>
              </a:ext>
            </a:extLst>
          </p:cNvPr>
          <p:cNvSpPr/>
          <p:nvPr userDrawn="1"/>
        </p:nvSpPr>
        <p:spPr>
          <a:xfrm>
            <a:off x="0" y="0"/>
            <a:ext cx="8585200" cy="6858000"/>
          </a:xfrm>
          <a:prstGeom prst="rect">
            <a:avLst/>
          </a:prstGeom>
          <a:gradFill flip="none" rotWithShape="1">
            <a:gsLst>
              <a:gs pos="45000">
                <a:schemeClr val="accent2"/>
              </a:gs>
              <a:gs pos="75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A0ADAFC1-9097-75B4-B39E-4129EB5FE514}"/>
              </a:ext>
            </a:extLst>
          </p:cNvPr>
          <p:cNvSpPr/>
          <p:nvPr userDrawn="1"/>
        </p:nvSpPr>
        <p:spPr>
          <a:xfrm rot="18900000">
            <a:off x="1215231" y="403417"/>
            <a:ext cx="4059142" cy="4059142"/>
          </a:xfrm>
          <a:custGeom>
            <a:avLst/>
            <a:gdLst>
              <a:gd name="csX0" fmla="*/ 3440765 w 4059142"/>
              <a:gd name="csY0" fmla="*/ 0 h 4059142"/>
              <a:gd name="csX1" fmla="*/ 4059142 w 4059142"/>
              <a:gd name="csY1" fmla="*/ 618378 h 4059142"/>
              <a:gd name="csX2" fmla="*/ 4059142 w 4059142"/>
              <a:gd name="csY2" fmla="*/ 4059142 h 4059142"/>
              <a:gd name="csX3" fmla="*/ 0 w 4059142"/>
              <a:gd name="csY3" fmla="*/ 4059142 h 4059142"/>
              <a:gd name="csX4" fmla="*/ 0 w 4059142"/>
              <a:gd name="csY4" fmla="*/ 0 h 40591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59142" h="4059142">
                <a:moveTo>
                  <a:pt x="3440765" y="0"/>
                </a:moveTo>
                <a:lnTo>
                  <a:pt x="4059142" y="618378"/>
                </a:lnTo>
                <a:lnTo>
                  <a:pt x="4059142" y="4059142"/>
                </a:lnTo>
                <a:lnTo>
                  <a:pt x="0" y="405914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70000">
                <a:schemeClr val="accent1"/>
              </a:gs>
              <a:gs pos="35000">
                <a:schemeClr val="accent2">
                  <a:alpha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01617362-47B4-7A91-BA8F-C6C3E1BB44F7}"/>
              </a:ext>
            </a:extLst>
          </p:cNvPr>
          <p:cNvSpPr/>
          <p:nvPr userDrawn="1"/>
        </p:nvSpPr>
        <p:spPr>
          <a:xfrm>
            <a:off x="1690430" y="0"/>
            <a:ext cx="10501571" cy="6858000"/>
          </a:xfrm>
          <a:custGeom>
            <a:avLst/>
            <a:gdLst>
              <a:gd name="csX0" fmla="*/ 6858000 w 10501571"/>
              <a:gd name="csY0" fmla="*/ 0 h 6858000"/>
              <a:gd name="csX1" fmla="*/ 10501571 w 10501571"/>
              <a:gd name="csY1" fmla="*/ 0 h 6858000"/>
              <a:gd name="csX2" fmla="*/ 10501571 w 10501571"/>
              <a:gd name="csY2" fmla="*/ 6858000 h 6858000"/>
              <a:gd name="csX3" fmla="*/ 0 w 10501571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501571" h="6858000">
                <a:moveTo>
                  <a:pt x="6858000" y="0"/>
                </a:moveTo>
                <a:lnTo>
                  <a:pt x="10501571" y="0"/>
                </a:lnTo>
                <a:lnTo>
                  <a:pt x="1050157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9EEED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>
              <a:solidFill>
                <a:srgbClr val="1A0A48"/>
              </a:solidFill>
              <a:latin typeface="Aptos" panose="020B0004020202020204" pitchFamily="34" charset="0"/>
              <a:ea typeface="Inter" panose="02000503000000020004" pitchFamily="2" charset="0"/>
            </a:endParaRPr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5E04EC47-5CD9-874D-DD2B-777D66D791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36063" y="5734506"/>
            <a:ext cx="6840000" cy="215444"/>
          </a:xfrm>
        </p:spPr>
        <p:txBody>
          <a:bodyPr wrap="square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  <a:lvl2pPr marL="0" indent="0" algn="r">
              <a:spcBef>
                <a:spcPts val="0"/>
              </a:spcBef>
              <a:buFontTx/>
              <a:buNone/>
              <a:defRPr sz="1400">
                <a:solidFill>
                  <a:schemeClr val="tx1"/>
                </a:solidFill>
              </a:defRPr>
            </a:lvl2pPr>
            <a:lvl3pPr marL="0" indent="0" algn="r">
              <a:spcBef>
                <a:spcPts val="0"/>
              </a:spcBef>
              <a:buFontTx/>
              <a:buNone/>
              <a:defRPr sz="1400">
                <a:solidFill>
                  <a:schemeClr val="tx1"/>
                </a:solidFill>
              </a:defRPr>
            </a:lvl3pPr>
            <a:lvl4pPr marL="0" indent="0" algn="r">
              <a:spcBef>
                <a:spcPts val="0"/>
              </a:spcBef>
              <a:buFontTx/>
              <a:buNone/>
              <a:defRPr sz="1400">
                <a:solidFill>
                  <a:schemeClr val="tx1"/>
                </a:solidFill>
              </a:defRPr>
            </a:lvl4pPr>
            <a:lvl5pPr marL="0" indent="0" algn="r">
              <a:spcBef>
                <a:spcPts val="0"/>
              </a:spcBef>
              <a:buFontTx/>
              <a:buNone/>
              <a:defRPr sz="1400">
                <a:solidFill>
                  <a:schemeClr val="tx1"/>
                </a:solidFill>
              </a:defRPr>
            </a:lvl5pPr>
            <a:lvl6pPr marL="0" indent="0" algn="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6pPr>
            <a:lvl7pPr marL="0" indent="0" algn="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7pPr>
            <a:lvl8pPr marL="0" indent="0" algn="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8pPr>
            <a:lvl9pPr marL="0" indent="0" algn="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 dirty="0"/>
              <a:t>Datum | Autor | Ort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7BE468C7-332F-9CD3-5C67-247BA1F9D1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36063" y="4515588"/>
            <a:ext cx="6840000" cy="1015663"/>
          </a:xfrm>
        </p:spPr>
        <p:txBody>
          <a:bodyPr wrap="square" anchor="t">
            <a:spAutoFit/>
          </a:bodyPr>
          <a:lstStyle>
            <a:lvl1pPr marL="0" indent="0" algn="r">
              <a:buFontTx/>
              <a:buNone/>
              <a:defRPr sz="6600" b="0">
                <a:solidFill>
                  <a:schemeClr val="tx1"/>
                </a:solidFill>
                <a:latin typeface="+mn-lt"/>
              </a:defRPr>
            </a:lvl1pPr>
            <a:lvl2pPr marL="0" indent="0" algn="r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r">
              <a:spcBef>
                <a:spcPts val="0"/>
              </a:spcBef>
              <a:buFont typeface="Arial" panose="020B0604020202020204" pitchFamily="34" charset="0"/>
              <a:buNone/>
              <a:defRPr sz="2000"/>
            </a:lvl3pPr>
            <a:lvl4pPr marL="0" indent="0" algn="r">
              <a:spcBef>
                <a:spcPts val="0"/>
              </a:spcBef>
              <a:buFont typeface="Arial" panose="020B0604020202020204" pitchFamily="34" charset="0"/>
              <a:buNone/>
              <a:defRPr sz="2000"/>
            </a:lvl4pPr>
            <a:lvl5pPr marL="0" indent="0" algn="r">
              <a:spcBef>
                <a:spcPts val="0"/>
              </a:spcBef>
              <a:buFont typeface="Arial" panose="020B0604020202020204" pitchFamily="34" charset="0"/>
              <a:buNone/>
              <a:defRPr sz="2000"/>
            </a:lvl5pPr>
            <a:lvl6pPr marL="0" indent="0" algn="r">
              <a:spcBef>
                <a:spcPts val="0"/>
              </a:spcBef>
              <a:buNone/>
              <a:defRPr sz="2000"/>
            </a:lvl6pPr>
            <a:lvl7pPr marL="0" indent="0" algn="r">
              <a:spcBef>
                <a:spcPts val="0"/>
              </a:spcBef>
              <a:buNone/>
              <a:defRPr sz="2000"/>
            </a:lvl7pPr>
            <a:lvl8pPr marL="0" indent="0" algn="r">
              <a:spcBef>
                <a:spcPts val="0"/>
              </a:spcBef>
              <a:buNone/>
              <a:defRPr sz="2000"/>
            </a:lvl8pPr>
            <a:lvl9pPr marL="0" indent="0" algn="r">
              <a:spcBef>
                <a:spcPts val="0"/>
              </a:spcBef>
              <a:buNone/>
              <a:defRPr sz="2000"/>
            </a:lvl9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A0FF4B44-7B7E-1403-6B92-8E8E1094ED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063" y="3761120"/>
            <a:ext cx="6840000" cy="919995"/>
          </a:xfrm>
        </p:spPr>
        <p:txBody>
          <a:bodyPr vert="horz" wrap="square">
            <a:spAutoFit/>
          </a:bodyPr>
          <a:lstStyle>
            <a:lvl1pPr algn="r">
              <a:defRPr sz="66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Titelseite</a:t>
            </a:r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DCB0E43C-8D2D-7909-8989-2180F72C29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46005" y="507027"/>
            <a:ext cx="1743074" cy="127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72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F2F9A54-057E-5191-BB84-75933A14AC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08250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F2F9A54-057E-5191-BB84-75933A14AC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679A28A9-B5EF-830B-0914-53FBB8CE95E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1"/>
              </a:gs>
            </a:gsLst>
            <a:lin ang="20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9BEF38D-6A0F-7B95-215C-60290B9711AA}"/>
              </a:ext>
            </a:extLst>
          </p:cNvPr>
          <p:cNvSpPr/>
          <p:nvPr userDrawn="1"/>
        </p:nvSpPr>
        <p:spPr>
          <a:xfrm rot="3868603">
            <a:off x="3031866" y="1396547"/>
            <a:ext cx="3960000" cy="3960000"/>
          </a:xfrm>
          <a:prstGeom prst="rect">
            <a:avLst/>
          </a:prstGeom>
          <a:gradFill flip="none" rotWithShape="1">
            <a:gsLst>
              <a:gs pos="0">
                <a:schemeClr val="accent3">
                  <a:alpha val="70000"/>
                </a:schemeClr>
              </a:gs>
              <a:gs pos="51000">
                <a:schemeClr val="accent2">
                  <a:alpha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74D681EE-8AD1-A7CA-0548-E7796763F529}"/>
              </a:ext>
            </a:extLst>
          </p:cNvPr>
          <p:cNvSpPr/>
          <p:nvPr userDrawn="1"/>
        </p:nvSpPr>
        <p:spPr>
          <a:xfrm rot="3008646">
            <a:off x="3305549" y="1602696"/>
            <a:ext cx="3598502" cy="3598502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5E04EC47-5CD9-874D-DD2B-777D66D791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7" y="5734506"/>
            <a:ext cx="11160125" cy="215444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Datum | Autor | Ort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7BE468C7-332F-9CD3-5C67-247BA1F9D1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7" y="4515588"/>
            <a:ext cx="11160125" cy="1015663"/>
          </a:xfrm>
        </p:spPr>
        <p:txBody>
          <a:bodyPr wrap="square" anchor="t">
            <a:spAutoFit/>
          </a:bodyPr>
          <a:lstStyle>
            <a:lvl1pPr marL="0" indent="0" algn="l">
              <a:buFontTx/>
              <a:buNone/>
              <a:defRPr sz="6600" b="0">
                <a:solidFill>
                  <a:schemeClr val="bg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A0FF4B44-7B7E-1403-6B92-8E8E1094EDF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5937" y="3761120"/>
            <a:ext cx="11160125" cy="919995"/>
          </a:xfrm>
        </p:spPr>
        <p:txBody>
          <a:bodyPr vert="horz" wrap="square">
            <a:sp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Titelseite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0F9AC4-EAF4-BF75-AAA0-DA905B82C9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46005" y="507027"/>
            <a:ext cx="1743075" cy="127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34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CE855F44-C92E-8A0F-5DDF-B168029ADDD1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1"/>
              </a:gs>
            </a:gsLst>
            <a:lin ang="20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lvl="0"/>
            <a:endParaRPr lang="de-DE" sz="1200" dirty="0">
              <a:solidFill>
                <a:schemeClr val="bg1"/>
              </a:solidFill>
            </a:endParaRPr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D20386B-6DDD-54AA-06B0-B2FBCF9495BF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78355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D20386B-6DDD-54AA-06B0-B2FBCF9495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9121CD94-CBAC-4F6C-C3E6-34463EF0AD6E}"/>
              </a:ext>
            </a:extLst>
          </p:cNvPr>
          <p:cNvGrpSpPr/>
          <p:nvPr userDrawn="1"/>
        </p:nvGrpSpPr>
        <p:grpSpPr>
          <a:xfrm>
            <a:off x="907204" y="1576548"/>
            <a:ext cx="3600000" cy="3600000"/>
            <a:chOff x="1072437" y="1396548"/>
            <a:chExt cx="3960000" cy="3960000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5F115DC3-B12A-3986-B1BF-D08FB977AF49}"/>
                </a:ext>
              </a:extLst>
            </p:cNvPr>
            <p:cNvSpPr/>
            <p:nvPr userDrawn="1"/>
          </p:nvSpPr>
          <p:spPr>
            <a:xfrm rot="3868603">
              <a:off x="1072437" y="1396548"/>
              <a:ext cx="3960000" cy="3960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70000"/>
                  </a:schemeClr>
                </a:gs>
                <a:gs pos="51000">
                  <a:schemeClr val="accent2">
                    <a:alpha val="7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pPr algn="l"/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7BEA0DFA-6442-75B8-A5E5-0DB34177AE21}"/>
                </a:ext>
              </a:extLst>
            </p:cNvPr>
            <p:cNvSpPr/>
            <p:nvPr userDrawn="1"/>
          </p:nvSpPr>
          <p:spPr>
            <a:xfrm rot="3008646">
              <a:off x="1346120" y="1602697"/>
              <a:ext cx="3598502" cy="3598502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pPr algn="l"/>
              <a:endParaRPr lang="de-DE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Textplatzhalter 30">
            <a:extLst>
              <a:ext uri="{FF2B5EF4-FFF2-40B4-BE49-F238E27FC236}">
                <a16:creationId xmlns:a16="http://schemas.microsoft.com/office/drawing/2014/main" id="{19B25ABF-5EED-C0D7-CD37-205DC48427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40022" y="1775799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180975" indent="-180975">
              <a:defRPr>
                <a:solidFill>
                  <a:schemeClr val="bg1"/>
                </a:solidFill>
              </a:defRPr>
            </a:lvl2pPr>
            <a:lvl3pPr marL="360000">
              <a:defRPr>
                <a:solidFill>
                  <a:schemeClr val="bg1"/>
                </a:solidFill>
              </a:defRPr>
            </a:lvl3pPr>
            <a:lvl4pPr marL="540000">
              <a:defRPr>
                <a:solidFill>
                  <a:schemeClr val="bg1"/>
                </a:solidFill>
              </a:defRPr>
            </a:lvl4pPr>
            <a:lvl5pPr marL="720000"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Kapitel X</a:t>
            </a:r>
          </a:p>
        </p:txBody>
      </p:sp>
      <p:sp>
        <p:nvSpPr>
          <p:cNvPr id="49" name="Textplatzhalter 48">
            <a:extLst>
              <a:ext uri="{FF2B5EF4-FFF2-40B4-BE49-F238E27FC236}">
                <a16:creationId xmlns:a16="http://schemas.microsoft.com/office/drawing/2014/main" id="{BC359C28-FDFD-E2A1-2242-A0C78CCE5B4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0022" y="2178213"/>
            <a:ext cx="2574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0" name="Textplatzhalter 59">
            <a:extLst>
              <a:ext uri="{FF2B5EF4-FFF2-40B4-BE49-F238E27FC236}">
                <a16:creationId xmlns:a16="http://schemas.microsoft.com/office/drawing/2014/main" id="{9CD767DB-BCF5-ADC4-04DF-6F49A4F017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40022" y="3196517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180975" indent="-180975">
              <a:defRPr>
                <a:solidFill>
                  <a:schemeClr val="bg1"/>
                </a:solidFill>
              </a:defRPr>
            </a:lvl2pPr>
            <a:lvl3pPr marL="360000">
              <a:defRPr>
                <a:solidFill>
                  <a:schemeClr val="bg1"/>
                </a:solidFill>
              </a:defRPr>
            </a:lvl3pPr>
            <a:lvl4pPr marL="540000">
              <a:defRPr>
                <a:solidFill>
                  <a:schemeClr val="bg1"/>
                </a:solidFill>
              </a:defRPr>
            </a:lvl4pPr>
            <a:lvl5pPr marL="720000"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Kapitel X</a:t>
            </a:r>
          </a:p>
        </p:txBody>
      </p:sp>
      <p:sp>
        <p:nvSpPr>
          <p:cNvPr id="62" name="Textplatzhalter 61">
            <a:extLst>
              <a:ext uri="{FF2B5EF4-FFF2-40B4-BE49-F238E27FC236}">
                <a16:creationId xmlns:a16="http://schemas.microsoft.com/office/drawing/2014/main" id="{D5FE1269-D833-03B8-B93C-94F7E74AA8D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40022" y="3598931"/>
            <a:ext cx="2574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4" name="Textplatzhalter 63">
            <a:extLst>
              <a:ext uri="{FF2B5EF4-FFF2-40B4-BE49-F238E27FC236}">
                <a16:creationId xmlns:a16="http://schemas.microsoft.com/office/drawing/2014/main" id="{ABEAC5F6-F1AE-37DF-F7F7-639019B0D5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0022" y="4645666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180975" indent="-180975">
              <a:defRPr>
                <a:solidFill>
                  <a:schemeClr val="bg1"/>
                </a:solidFill>
              </a:defRPr>
            </a:lvl2pPr>
            <a:lvl3pPr marL="360000">
              <a:defRPr>
                <a:solidFill>
                  <a:schemeClr val="bg1"/>
                </a:solidFill>
              </a:defRPr>
            </a:lvl3pPr>
            <a:lvl4pPr marL="540000">
              <a:defRPr>
                <a:solidFill>
                  <a:schemeClr val="bg1"/>
                </a:solidFill>
              </a:defRPr>
            </a:lvl4pPr>
            <a:lvl5pPr marL="720000"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Kapitel X</a:t>
            </a:r>
          </a:p>
        </p:txBody>
      </p:sp>
      <p:sp>
        <p:nvSpPr>
          <p:cNvPr id="66" name="Textplatzhalter 65">
            <a:extLst>
              <a:ext uri="{FF2B5EF4-FFF2-40B4-BE49-F238E27FC236}">
                <a16:creationId xmlns:a16="http://schemas.microsoft.com/office/drawing/2014/main" id="{9E18D61B-22B5-5E58-DBBD-D8088B11C84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0022" y="5048080"/>
            <a:ext cx="2574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8" name="Textplatzhalter 67">
            <a:extLst>
              <a:ext uri="{FF2B5EF4-FFF2-40B4-BE49-F238E27FC236}">
                <a16:creationId xmlns:a16="http://schemas.microsoft.com/office/drawing/2014/main" id="{CB3B79B8-5413-1350-BFDA-9550A78829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02064" y="1775799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180975" indent="-180975">
              <a:defRPr>
                <a:solidFill>
                  <a:schemeClr val="bg1"/>
                </a:solidFill>
              </a:defRPr>
            </a:lvl2pPr>
            <a:lvl3pPr marL="360000">
              <a:defRPr>
                <a:solidFill>
                  <a:schemeClr val="bg1"/>
                </a:solidFill>
              </a:defRPr>
            </a:lvl3pPr>
            <a:lvl4pPr marL="540000">
              <a:defRPr>
                <a:solidFill>
                  <a:schemeClr val="bg1"/>
                </a:solidFill>
              </a:defRPr>
            </a:lvl4pPr>
            <a:lvl5pPr marL="720000"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Kapitel X</a:t>
            </a:r>
          </a:p>
        </p:txBody>
      </p:sp>
      <p:sp>
        <p:nvSpPr>
          <p:cNvPr id="70" name="Textplatzhalter 69">
            <a:extLst>
              <a:ext uri="{FF2B5EF4-FFF2-40B4-BE49-F238E27FC236}">
                <a16:creationId xmlns:a16="http://schemas.microsoft.com/office/drawing/2014/main" id="{B5BD83A1-30FB-F282-17AC-A6E6902855B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102064" y="2178213"/>
            <a:ext cx="2574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E4A80D7-69D5-3321-3EAF-E857E276C5E1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2F1CBC-DE5E-4D00-877F-FF08155BE7FC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2A4EC0-492B-E553-D0B7-C5B7C6253628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745647A-6967-59A0-1ED6-34C2F93B6DA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8EA06AC-72E7-51DB-A456-AE07E69F2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612D99C3-C67A-47A8-7CC0-2483C79975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02064" y="3196517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180975" indent="-180975">
              <a:defRPr>
                <a:solidFill>
                  <a:schemeClr val="bg1"/>
                </a:solidFill>
              </a:defRPr>
            </a:lvl2pPr>
            <a:lvl3pPr marL="360000">
              <a:defRPr>
                <a:solidFill>
                  <a:schemeClr val="bg1"/>
                </a:solidFill>
              </a:defRPr>
            </a:lvl3pPr>
            <a:lvl4pPr marL="540000">
              <a:defRPr>
                <a:solidFill>
                  <a:schemeClr val="bg1"/>
                </a:solidFill>
              </a:defRPr>
            </a:lvl4pPr>
            <a:lvl5pPr marL="720000"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Kapitel X</a:t>
            </a: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DE8AE754-49FC-1300-6D34-E51129FF13A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102064" y="3598931"/>
            <a:ext cx="2574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047F9D5B-11C2-E607-E23E-08A19EDDE17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02064" y="4645666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180975" indent="-180975">
              <a:defRPr>
                <a:solidFill>
                  <a:schemeClr val="bg1"/>
                </a:solidFill>
              </a:defRPr>
            </a:lvl2pPr>
            <a:lvl3pPr marL="360000">
              <a:defRPr>
                <a:solidFill>
                  <a:schemeClr val="bg1"/>
                </a:solidFill>
              </a:defRPr>
            </a:lvl3pPr>
            <a:lvl4pPr marL="540000">
              <a:defRPr>
                <a:solidFill>
                  <a:schemeClr val="bg1"/>
                </a:solidFill>
              </a:defRPr>
            </a:lvl4pPr>
            <a:lvl5pPr marL="720000"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Kapitel X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06BCC1F7-ADE4-4DE3-B79E-615FC00F707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102064" y="5048080"/>
            <a:ext cx="2574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91AE24-E599-C38B-605A-1C19682D28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85657" y="508041"/>
            <a:ext cx="1098889" cy="8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3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D20386B-6DDD-54AA-06B0-B2FBCF9495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0164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D20386B-6DDD-54AA-06B0-B2FBCF9495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13">
            <a:extLst>
              <a:ext uri="{FF2B5EF4-FFF2-40B4-BE49-F238E27FC236}">
                <a16:creationId xmlns:a16="http://schemas.microsoft.com/office/drawing/2014/main" id="{CE855F44-C92E-8A0F-5DDF-B168029ADDD1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38608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1"/>
              </a:gs>
            </a:gsLst>
            <a:lin ang="20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lvl="0"/>
            <a:endParaRPr lang="de-DE" sz="1200" dirty="0">
              <a:solidFill>
                <a:schemeClr val="bg1"/>
              </a:solidFill>
            </a:endParaRP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DD8105E-4FBB-4950-6598-537CEAB4574B}"/>
              </a:ext>
            </a:extLst>
          </p:cNvPr>
          <p:cNvGrpSpPr>
            <a:grpSpLocks/>
          </p:cNvGrpSpPr>
          <p:nvPr userDrawn="1"/>
        </p:nvGrpSpPr>
        <p:grpSpPr>
          <a:xfrm>
            <a:off x="2559384" y="632543"/>
            <a:ext cx="2595716" cy="2595714"/>
            <a:chOff x="3031866" y="1396547"/>
            <a:chExt cx="3960000" cy="3960000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6E92193E-DB5C-D68C-035C-1DC5223EA01F}"/>
                </a:ext>
              </a:extLst>
            </p:cNvPr>
            <p:cNvSpPr/>
            <p:nvPr/>
          </p:nvSpPr>
          <p:spPr>
            <a:xfrm rot="3868603">
              <a:off x="3031866" y="1396547"/>
              <a:ext cx="3960000" cy="3960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70000"/>
                  </a:schemeClr>
                </a:gs>
                <a:gs pos="51000">
                  <a:schemeClr val="accent2">
                    <a:alpha val="7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pPr lvl="0"/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82D7F0E6-E1EA-CADA-FDFC-252FF5E395AA}"/>
                </a:ext>
              </a:extLst>
            </p:cNvPr>
            <p:cNvSpPr/>
            <p:nvPr/>
          </p:nvSpPr>
          <p:spPr>
            <a:xfrm rot="3008646">
              <a:off x="3305549" y="1602696"/>
              <a:ext cx="3598502" cy="3598502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pPr lvl="0"/>
              <a:endParaRPr lang="de-DE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46B26004-33B0-DDF5-FA8F-6676F8D3DED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 algn="r"/>
            <a:fld id="{DCAC10F5-2D57-4D42-8AB6-2D1279FAD0CE}" type="datetime1">
              <a:rPr lang="en-US" smtClean="0"/>
              <a:t>9/21/2026</a:t>
            </a:fld>
            <a:endParaRPr lang="en-US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D310D2B6-E301-243B-35B9-F2D26A5BC45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19B87FC3-9F1A-FCEB-158D-F95A953E956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D4A13926-A9E2-AB81-1893-39F44F8D5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2579157"/>
            <a:ext cx="9720000" cy="752707"/>
          </a:xfrm>
        </p:spPr>
        <p:txBody>
          <a:bodyPr vert="horz"/>
          <a:lstStyle>
            <a:lvl1pPr>
              <a:defRPr sz="5400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1" name="Textplatzhalter 30">
            <a:extLst>
              <a:ext uri="{FF2B5EF4-FFF2-40B4-BE49-F238E27FC236}">
                <a16:creationId xmlns:a16="http://schemas.microsoft.com/office/drawing/2014/main" id="{19B25ABF-5EED-C0D7-CD37-205DC48427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5938" y="4317857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latin typeface="+mj-lt"/>
              </a:defRPr>
            </a:lvl1pPr>
            <a:lvl2pPr marL="180975" indent="-180975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Kapitel X</a:t>
            </a:r>
            <a:endParaRPr lang="en-US" dirty="0"/>
          </a:p>
        </p:txBody>
      </p:sp>
      <p:sp>
        <p:nvSpPr>
          <p:cNvPr id="49" name="Textplatzhalter 48">
            <a:extLst>
              <a:ext uri="{FF2B5EF4-FFF2-40B4-BE49-F238E27FC236}">
                <a16:creationId xmlns:a16="http://schemas.microsoft.com/office/drawing/2014/main" id="{BC359C28-FDFD-E2A1-2242-A0C78CCE5B4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938" y="4720271"/>
            <a:ext cx="2574000" cy="1224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0" name="Textplatzhalter 59">
            <a:extLst>
              <a:ext uri="{FF2B5EF4-FFF2-40B4-BE49-F238E27FC236}">
                <a16:creationId xmlns:a16="http://schemas.microsoft.com/office/drawing/2014/main" id="{9CD767DB-BCF5-ADC4-04DF-6F49A4F017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77980" y="4317857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latin typeface="+mj-lt"/>
              </a:defRPr>
            </a:lvl1pPr>
            <a:lvl2pPr marL="180975" indent="-180975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Kapitel X</a:t>
            </a:r>
            <a:endParaRPr lang="en-US" dirty="0"/>
          </a:p>
        </p:txBody>
      </p:sp>
      <p:sp>
        <p:nvSpPr>
          <p:cNvPr id="62" name="Textplatzhalter 61">
            <a:extLst>
              <a:ext uri="{FF2B5EF4-FFF2-40B4-BE49-F238E27FC236}">
                <a16:creationId xmlns:a16="http://schemas.microsoft.com/office/drawing/2014/main" id="{D5FE1269-D833-03B8-B93C-94F7E74AA8D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7980" y="4720271"/>
            <a:ext cx="2574000" cy="1224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4" name="Textplatzhalter 63">
            <a:extLst>
              <a:ext uri="{FF2B5EF4-FFF2-40B4-BE49-F238E27FC236}">
                <a16:creationId xmlns:a16="http://schemas.microsoft.com/office/drawing/2014/main" id="{ABEAC5F6-F1AE-37DF-F7F7-639019B0D5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0022" y="4317857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latin typeface="+mj-lt"/>
              </a:defRPr>
            </a:lvl1pPr>
            <a:lvl2pPr marL="180975" indent="-180975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Kapitel X</a:t>
            </a:r>
            <a:endParaRPr lang="en-US" dirty="0"/>
          </a:p>
        </p:txBody>
      </p:sp>
      <p:sp>
        <p:nvSpPr>
          <p:cNvPr id="66" name="Textplatzhalter 65">
            <a:extLst>
              <a:ext uri="{FF2B5EF4-FFF2-40B4-BE49-F238E27FC236}">
                <a16:creationId xmlns:a16="http://schemas.microsoft.com/office/drawing/2014/main" id="{9E18D61B-22B5-5E58-DBBD-D8088B11C84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0022" y="4720271"/>
            <a:ext cx="2574000" cy="1224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8" name="Textplatzhalter 67">
            <a:extLst>
              <a:ext uri="{FF2B5EF4-FFF2-40B4-BE49-F238E27FC236}">
                <a16:creationId xmlns:a16="http://schemas.microsoft.com/office/drawing/2014/main" id="{CB3B79B8-5413-1350-BFDA-9550A78829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02064" y="4317857"/>
            <a:ext cx="2574000" cy="307777"/>
          </a:xfrm>
        </p:spPr>
        <p:txBody>
          <a:bodyPr anchor="b">
            <a:spAutoFit/>
          </a:bodyPr>
          <a:lstStyle>
            <a:lvl1pPr marL="1588" indent="-3175">
              <a:buNone/>
              <a:defRPr sz="2000" b="1">
                <a:latin typeface="+mj-lt"/>
              </a:defRPr>
            </a:lvl1pPr>
            <a:lvl2pPr marL="180975" indent="-180975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Kapitel X</a:t>
            </a:r>
            <a:endParaRPr lang="en-US" dirty="0"/>
          </a:p>
        </p:txBody>
      </p:sp>
      <p:sp>
        <p:nvSpPr>
          <p:cNvPr id="70" name="Textplatzhalter 69">
            <a:extLst>
              <a:ext uri="{FF2B5EF4-FFF2-40B4-BE49-F238E27FC236}">
                <a16:creationId xmlns:a16="http://schemas.microsoft.com/office/drawing/2014/main" id="{B5BD83A1-30FB-F282-17AC-A6E6902855B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102064" y="4720271"/>
            <a:ext cx="2574000" cy="1224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6A2B88-864F-296C-E85C-8AFA186C3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85657" y="508041"/>
            <a:ext cx="1098889" cy="8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1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F2F9A54-057E-5191-BB84-75933A14AC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0481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F2F9A54-057E-5191-BB84-75933A14AC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679A28A9-B5EF-830B-0914-53FBB8CE95E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1"/>
              </a:gs>
            </a:gsLst>
            <a:lin ang="20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A5F803D-77F9-2F6C-D5CF-5E79F4E1DCF6}"/>
              </a:ext>
            </a:extLst>
          </p:cNvPr>
          <p:cNvGrpSpPr/>
          <p:nvPr userDrawn="1"/>
        </p:nvGrpSpPr>
        <p:grpSpPr>
          <a:xfrm>
            <a:off x="907204" y="1576548"/>
            <a:ext cx="3600000" cy="3600000"/>
            <a:chOff x="1072437" y="1396548"/>
            <a:chExt cx="3960000" cy="396000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A9BEF38D-6A0F-7B95-215C-60290B9711AA}"/>
                </a:ext>
              </a:extLst>
            </p:cNvPr>
            <p:cNvSpPr/>
            <p:nvPr userDrawn="1"/>
          </p:nvSpPr>
          <p:spPr>
            <a:xfrm rot="3868603">
              <a:off x="1072437" y="1396548"/>
              <a:ext cx="3960000" cy="3960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70000"/>
                  </a:schemeClr>
                </a:gs>
                <a:gs pos="51000">
                  <a:schemeClr val="accent2">
                    <a:alpha val="7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pPr algn="l"/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74D681EE-8AD1-A7CA-0548-E7796763F529}"/>
                </a:ext>
              </a:extLst>
            </p:cNvPr>
            <p:cNvSpPr/>
            <p:nvPr userDrawn="1"/>
          </p:nvSpPr>
          <p:spPr>
            <a:xfrm rot="3008646">
              <a:off x="1346120" y="1602697"/>
              <a:ext cx="3598502" cy="3598502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pPr algn="l"/>
              <a:endParaRPr lang="de-DE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7BE468C7-332F-9CD3-5C67-247BA1F9D1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6930" y="4515588"/>
            <a:ext cx="8009131" cy="553998"/>
          </a:xfrm>
        </p:spPr>
        <p:txBody>
          <a:bodyPr wrap="square" anchor="t">
            <a:spAutoFit/>
          </a:bodyPr>
          <a:lstStyle>
            <a:lvl1pPr marL="0" indent="0" algn="l">
              <a:buFontTx/>
              <a:buNone/>
              <a:defRPr sz="3600" b="0">
                <a:solidFill>
                  <a:schemeClr val="bg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zweite Zeile 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A0FF4B44-7B7E-1403-6B92-8E8E1094EDF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666930" y="3761120"/>
            <a:ext cx="8009131" cy="752707"/>
          </a:xfrm>
        </p:spPr>
        <p:txBody>
          <a:bodyPr vert="horz" wrap="square">
            <a:sp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 dirty="0" err="1"/>
              <a:t>Kapiteltrenner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A5F051A-E108-1A71-67F9-D9F7EB3A351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B8294C-EBCF-4E03-8FC0-727CAB0C81DF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1E7CE85-29D9-0358-E286-4A587257A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00E9E006-7219-9D2E-3740-225A3924BF9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6137C74B-8E33-0835-5A8F-528F325276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46005" y="507027"/>
            <a:ext cx="1743075" cy="127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18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mit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F2F9A54-057E-5191-BB84-75933A14AC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733301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F2F9A54-057E-5191-BB84-75933A14AC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679A28A9-B5EF-830B-0914-53FBB8CE95E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1"/>
              </a:gs>
            </a:gsLst>
            <a:lin ang="20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9BEF38D-6A0F-7B95-215C-60290B9711AA}"/>
              </a:ext>
            </a:extLst>
          </p:cNvPr>
          <p:cNvSpPr/>
          <p:nvPr userDrawn="1"/>
        </p:nvSpPr>
        <p:spPr>
          <a:xfrm rot="3868603">
            <a:off x="907204" y="1576548"/>
            <a:ext cx="3600000" cy="3600000"/>
          </a:xfrm>
          <a:prstGeom prst="rect">
            <a:avLst/>
          </a:prstGeom>
          <a:gradFill flip="none" rotWithShape="1">
            <a:gsLst>
              <a:gs pos="0">
                <a:schemeClr val="accent3">
                  <a:alpha val="70000"/>
                </a:schemeClr>
              </a:gs>
              <a:gs pos="51000">
                <a:schemeClr val="accent2">
                  <a:alpha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0BC4A83D-F4E9-90AB-9554-129EDDA41129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487802" y="1095751"/>
            <a:ext cx="4607775" cy="4607775"/>
          </a:xfrm>
          <a:custGeom>
            <a:avLst/>
            <a:gdLst>
              <a:gd name="csX0" fmla="*/ 2511292 w 4607775"/>
              <a:gd name="csY0" fmla="*/ 0 h 4607775"/>
              <a:gd name="csX1" fmla="*/ 4607775 w 4607775"/>
              <a:gd name="csY1" fmla="*/ 2511292 h 4607775"/>
              <a:gd name="csX2" fmla="*/ 2096484 w 4607775"/>
              <a:gd name="csY2" fmla="*/ 4607775 h 4607775"/>
              <a:gd name="csX3" fmla="*/ 0 w 4607775"/>
              <a:gd name="csY3" fmla="*/ 2096484 h 460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607775" h="4607775">
                <a:moveTo>
                  <a:pt x="2511292" y="0"/>
                </a:moveTo>
                <a:lnTo>
                  <a:pt x="4607775" y="2511292"/>
                </a:lnTo>
                <a:lnTo>
                  <a:pt x="2096484" y="4607775"/>
                </a:lnTo>
                <a:lnTo>
                  <a:pt x="0" y="2096484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7BE468C7-332F-9CD3-5C67-247BA1F9D1C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666930" y="4515588"/>
            <a:ext cx="8009131" cy="553998"/>
          </a:xfrm>
        </p:spPr>
        <p:txBody>
          <a:bodyPr wrap="square" anchor="t">
            <a:spAutoFit/>
          </a:bodyPr>
          <a:lstStyle>
            <a:lvl1pPr marL="0" indent="0" algn="l">
              <a:buFontTx/>
              <a:buNone/>
              <a:defRPr sz="3600" b="0">
                <a:solidFill>
                  <a:schemeClr val="bg1"/>
                </a:solidFill>
                <a:latin typeface="+mn-lt"/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zweite Zeile 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A0FF4B44-7B7E-1403-6B92-8E8E1094EDF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666930" y="3761120"/>
            <a:ext cx="8009131" cy="752707"/>
          </a:xfrm>
        </p:spPr>
        <p:txBody>
          <a:bodyPr vert="horz" wrap="square">
            <a:sp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 dirty="0" err="1"/>
              <a:t>Kapiteltrenner</a:t>
            </a:r>
            <a:endParaRPr lang="en-US" dirty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7664648-ADE0-8F8D-DE06-4800431025F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033AC-76B5-4B27-8AFE-CCC3EB4EF17E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18" name="Fußzeilenplatzhalter 17">
            <a:extLst>
              <a:ext uri="{FF2B5EF4-FFF2-40B4-BE49-F238E27FC236}">
                <a16:creationId xmlns:a16="http://schemas.microsoft.com/office/drawing/2014/main" id="{9ADFE152-F12D-BB52-6005-AF9DCCEF4A9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19" name="Foliennummernplatzhalter 18">
            <a:extLst>
              <a:ext uri="{FF2B5EF4-FFF2-40B4-BE49-F238E27FC236}">
                <a16:creationId xmlns:a16="http://schemas.microsoft.com/office/drawing/2014/main" id="{2BF7CA9F-485E-D3AF-2207-C1F0CFBBA17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D7ACBC2-2FBA-FDA8-DB32-3BA460579B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46005" y="507027"/>
            <a:ext cx="1743075" cy="127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0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 vollf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FA0F6C29-87FD-3989-1D59-5B684152D01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44140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A0F6C29-87FD-3989-1D59-5B684152D0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3042FAD-665D-D94C-46B9-227B16590B3B}"/>
              </a:ext>
            </a:extLst>
          </p:cNvPr>
          <p:cNvGrpSpPr>
            <a:grpSpLocks/>
          </p:cNvGrpSpPr>
          <p:nvPr userDrawn="1"/>
        </p:nvGrpSpPr>
        <p:grpSpPr>
          <a:xfrm>
            <a:off x="10599219" y="518658"/>
            <a:ext cx="1076844" cy="789439"/>
            <a:chOff x="10680699" y="518658"/>
            <a:chExt cx="995363" cy="729705"/>
          </a:xfrm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C68C6DF-D0B2-4AD4-7FD6-4B23CBC854C3}"/>
                </a:ext>
              </a:extLst>
            </p:cNvPr>
            <p:cNvSpPr/>
            <p:nvPr/>
          </p:nvSpPr>
          <p:spPr>
            <a:xfrm>
              <a:off x="10947850" y="518658"/>
              <a:ext cx="728212" cy="729705"/>
            </a:xfrm>
            <a:custGeom>
              <a:avLst/>
              <a:gdLst>
                <a:gd name="csX0" fmla="*/ 0 w 650652"/>
                <a:gd name="csY0" fmla="*/ 0 h 651986"/>
                <a:gd name="csX1" fmla="*/ 0 w 650652"/>
                <a:gd name="csY1" fmla="*/ 350234 h 651986"/>
                <a:gd name="csX2" fmla="*/ 25622 w 650652"/>
                <a:gd name="csY2" fmla="*/ 350234 h 651986"/>
                <a:gd name="csX3" fmla="*/ 25622 w 650652"/>
                <a:gd name="csY3" fmla="*/ 26575 h 651986"/>
                <a:gd name="csX4" fmla="*/ 624459 w 650652"/>
                <a:gd name="csY4" fmla="*/ 26575 h 651986"/>
                <a:gd name="csX5" fmla="*/ 624459 w 650652"/>
                <a:gd name="csY5" fmla="*/ 625412 h 651986"/>
                <a:gd name="csX6" fmla="*/ 156115 w 650652"/>
                <a:gd name="csY6" fmla="*/ 625412 h 651986"/>
                <a:gd name="csX7" fmla="*/ 156115 w 650652"/>
                <a:gd name="csY7" fmla="*/ 651986 h 651986"/>
                <a:gd name="csX8" fmla="*/ 650653 w 650652"/>
                <a:gd name="csY8" fmla="*/ 651986 h 651986"/>
                <a:gd name="csX9" fmla="*/ 650653 w 650652"/>
                <a:gd name="csY9" fmla="*/ 0 h 651986"/>
                <a:gd name="csX10" fmla="*/ 0 w 650652"/>
                <a:gd name="csY10" fmla="*/ 0 h 6519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50652" h="651986">
                  <a:moveTo>
                    <a:pt x="0" y="0"/>
                  </a:moveTo>
                  <a:lnTo>
                    <a:pt x="0" y="350234"/>
                  </a:lnTo>
                  <a:lnTo>
                    <a:pt x="25622" y="350234"/>
                  </a:lnTo>
                  <a:lnTo>
                    <a:pt x="25622" y="26575"/>
                  </a:lnTo>
                  <a:lnTo>
                    <a:pt x="624459" y="26575"/>
                  </a:lnTo>
                  <a:lnTo>
                    <a:pt x="624459" y="625412"/>
                  </a:lnTo>
                  <a:lnTo>
                    <a:pt x="156115" y="625412"/>
                  </a:lnTo>
                  <a:lnTo>
                    <a:pt x="156115" y="651986"/>
                  </a:lnTo>
                  <a:lnTo>
                    <a:pt x="650653" y="651986"/>
                  </a:lnTo>
                  <a:lnTo>
                    <a:pt x="6506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6BFF"/>
            </a:solidFill>
            <a:ln w="6350" cap="flat">
              <a:solidFill>
                <a:schemeClr val="accent2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3423C58F-D65A-709C-9B01-6B53E106A86F}"/>
                </a:ext>
              </a:extLst>
            </p:cNvPr>
            <p:cNvSpPr/>
            <p:nvPr/>
          </p:nvSpPr>
          <p:spPr>
            <a:xfrm>
              <a:off x="10680699" y="968207"/>
              <a:ext cx="787165" cy="127711"/>
            </a:xfrm>
            <a:custGeom>
              <a:avLst/>
              <a:gdLst>
                <a:gd name="csX0" fmla="*/ 649891 w 703326"/>
                <a:gd name="csY0" fmla="*/ 111538 h 114109"/>
                <a:gd name="csX1" fmla="*/ 676370 w 703326"/>
                <a:gd name="csY1" fmla="*/ 111538 h 114109"/>
                <a:gd name="csX2" fmla="*/ 676370 w 703326"/>
                <a:gd name="csY2" fmla="*/ 64960 h 114109"/>
                <a:gd name="csX3" fmla="*/ 696182 w 703326"/>
                <a:gd name="csY3" fmla="*/ 53245 h 114109"/>
                <a:gd name="csX4" fmla="*/ 703326 w 703326"/>
                <a:gd name="csY4" fmla="*/ 53245 h 114109"/>
                <a:gd name="csX5" fmla="*/ 703326 w 703326"/>
                <a:gd name="csY5" fmla="*/ 28099 h 114109"/>
                <a:gd name="csX6" fmla="*/ 698659 w 703326"/>
                <a:gd name="csY6" fmla="*/ 27813 h 114109"/>
                <a:gd name="csX7" fmla="*/ 675513 w 703326"/>
                <a:gd name="csY7" fmla="*/ 43910 h 114109"/>
                <a:gd name="csX8" fmla="*/ 671989 w 703326"/>
                <a:gd name="csY8" fmla="*/ 28099 h 114109"/>
                <a:gd name="csX9" fmla="*/ 649891 w 703326"/>
                <a:gd name="csY9" fmla="*/ 28099 h 114109"/>
                <a:gd name="csX10" fmla="*/ 649891 w 703326"/>
                <a:gd name="csY10" fmla="*/ 111538 h 114109"/>
                <a:gd name="csX11" fmla="*/ 577977 w 703326"/>
                <a:gd name="csY11" fmla="*/ 60674 h 114109"/>
                <a:gd name="csX12" fmla="*/ 593789 w 703326"/>
                <a:gd name="csY12" fmla="*/ 43815 h 114109"/>
                <a:gd name="csX13" fmla="*/ 608743 w 703326"/>
                <a:gd name="csY13" fmla="*/ 60674 h 114109"/>
                <a:gd name="csX14" fmla="*/ 577977 w 703326"/>
                <a:gd name="csY14" fmla="*/ 60674 h 114109"/>
                <a:gd name="csX15" fmla="*/ 593503 w 703326"/>
                <a:gd name="csY15" fmla="*/ 114109 h 114109"/>
                <a:gd name="csX16" fmla="*/ 635032 w 703326"/>
                <a:gd name="csY16" fmla="*/ 85058 h 114109"/>
                <a:gd name="csX17" fmla="*/ 608552 w 703326"/>
                <a:gd name="csY17" fmla="*/ 85058 h 114109"/>
                <a:gd name="csX18" fmla="*/ 593503 w 703326"/>
                <a:gd name="csY18" fmla="*/ 95821 h 114109"/>
                <a:gd name="csX19" fmla="*/ 577691 w 703326"/>
                <a:gd name="csY19" fmla="*/ 74962 h 114109"/>
                <a:gd name="csX20" fmla="*/ 635508 w 703326"/>
                <a:gd name="csY20" fmla="*/ 74962 h 114109"/>
                <a:gd name="csX21" fmla="*/ 635508 w 703326"/>
                <a:gd name="csY21" fmla="*/ 69533 h 114109"/>
                <a:gd name="csX22" fmla="*/ 593789 w 703326"/>
                <a:gd name="csY22" fmla="*/ 25527 h 114109"/>
                <a:gd name="csX23" fmla="*/ 550545 w 703326"/>
                <a:gd name="csY23" fmla="*/ 69533 h 114109"/>
                <a:gd name="csX24" fmla="*/ 593503 w 703326"/>
                <a:gd name="csY24" fmla="*/ 114109 h 114109"/>
                <a:gd name="csX25" fmla="*/ 510349 w 703326"/>
                <a:gd name="csY25" fmla="*/ 59627 h 114109"/>
                <a:gd name="csX26" fmla="*/ 510349 w 703326"/>
                <a:gd name="csY26" fmla="*/ 111538 h 114109"/>
                <a:gd name="csX27" fmla="*/ 536829 w 703326"/>
                <a:gd name="csY27" fmla="*/ 111538 h 114109"/>
                <a:gd name="csX28" fmla="*/ 536829 w 703326"/>
                <a:gd name="csY28" fmla="*/ 58388 h 114109"/>
                <a:gd name="csX29" fmla="*/ 508540 w 703326"/>
                <a:gd name="csY29" fmla="*/ 25527 h 114109"/>
                <a:gd name="csX30" fmla="*/ 483870 w 703326"/>
                <a:gd name="csY30" fmla="*/ 35719 h 114109"/>
                <a:gd name="csX31" fmla="*/ 482251 w 703326"/>
                <a:gd name="csY31" fmla="*/ 28099 h 114109"/>
                <a:gd name="csX32" fmla="*/ 458153 w 703326"/>
                <a:gd name="csY32" fmla="*/ 28099 h 114109"/>
                <a:gd name="csX33" fmla="*/ 458153 w 703326"/>
                <a:gd name="csY33" fmla="*/ 111538 h 114109"/>
                <a:gd name="csX34" fmla="*/ 484632 w 703326"/>
                <a:gd name="csY34" fmla="*/ 111538 h 114109"/>
                <a:gd name="csX35" fmla="*/ 484632 w 703326"/>
                <a:gd name="csY35" fmla="*/ 51530 h 114109"/>
                <a:gd name="csX36" fmla="*/ 499205 w 703326"/>
                <a:gd name="csY36" fmla="*/ 45148 h 114109"/>
                <a:gd name="csX37" fmla="*/ 510349 w 703326"/>
                <a:gd name="csY37" fmla="*/ 59627 h 114109"/>
                <a:gd name="csX38" fmla="*/ 405384 w 703326"/>
                <a:gd name="csY38" fmla="*/ 114109 h 114109"/>
                <a:gd name="csX39" fmla="*/ 444055 w 703326"/>
                <a:gd name="csY39" fmla="*/ 86963 h 114109"/>
                <a:gd name="csX40" fmla="*/ 420434 w 703326"/>
                <a:gd name="csY40" fmla="*/ 62579 h 114109"/>
                <a:gd name="csX41" fmla="*/ 403574 w 703326"/>
                <a:gd name="csY41" fmla="*/ 58483 h 114109"/>
                <a:gd name="csX42" fmla="*/ 394716 w 703326"/>
                <a:gd name="csY42" fmla="*/ 50292 h 114109"/>
                <a:gd name="csX43" fmla="*/ 405194 w 703326"/>
                <a:gd name="csY43" fmla="*/ 42386 h 114109"/>
                <a:gd name="csX44" fmla="*/ 417100 w 703326"/>
                <a:gd name="csY44" fmla="*/ 53340 h 114109"/>
                <a:gd name="csX45" fmla="*/ 442627 w 703326"/>
                <a:gd name="csY45" fmla="*/ 53340 h 114109"/>
                <a:gd name="csX46" fmla="*/ 405479 w 703326"/>
                <a:gd name="csY46" fmla="*/ 25527 h 114109"/>
                <a:gd name="csX47" fmla="*/ 367855 w 703326"/>
                <a:gd name="csY47" fmla="*/ 52578 h 114109"/>
                <a:gd name="csX48" fmla="*/ 390811 w 703326"/>
                <a:gd name="csY48" fmla="*/ 76486 h 114109"/>
                <a:gd name="csX49" fmla="*/ 406908 w 703326"/>
                <a:gd name="csY49" fmla="*/ 80296 h 114109"/>
                <a:gd name="csX50" fmla="*/ 417005 w 703326"/>
                <a:gd name="csY50" fmla="*/ 88678 h 114109"/>
                <a:gd name="csX51" fmla="*/ 405289 w 703326"/>
                <a:gd name="csY51" fmla="*/ 97060 h 114109"/>
                <a:gd name="csX52" fmla="*/ 390525 w 703326"/>
                <a:gd name="csY52" fmla="*/ 85058 h 114109"/>
                <a:gd name="csX53" fmla="*/ 365284 w 703326"/>
                <a:gd name="csY53" fmla="*/ 85058 h 114109"/>
                <a:gd name="csX54" fmla="*/ 405289 w 703326"/>
                <a:gd name="csY54" fmla="*/ 114109 h 114109"/>
                <a:gd name="csX55" fmla="*/ 318135 w 703326"/>
                <a:gd name="csY55" fmla="*/ 114109 h 114109"/>
                <a:gd name="csX56" fmla="*/ 356807 w 703326"/>
                <a:gd name="csY56" fmla="*/ 86963 h 114109"/>
                <a:gd name="csX57" fmla="*/ 333184 w 703326"/>
                <a:gd name="csY57" fmla="*/ 62579 h 114109"/>
                <a:gd name="csX58" fmla="*/ 316325 w 703326"/>
                <a:gd name="csY58" fmla="*/ 58483 h 114109"/>
                <a:gd name="csX59" fmla="*/ 307467 w 703326"/>
                <a:gd name="csY59" fmla="*/ 50292 h 114109"/>
                <a:gd name="csX60" fmla="*/ 317944 w 703326"/>
                <a:gd name="csY60" fmla="*/ 42386 h 114109"/>
                <a:gd name="csX61" fmla="*/ 329851 w 703326"/>
                <a:gd name="csY61" fmla="*/ 53340 h 114109"/>
                <a:gd name="csX62" fmla="*/ 355378 w 703326"/>
                <a:gd name="csY62" fmla="*/ 53340 h 114109"/>
                <a:gd name="csX63" fmla="*/ 318230 w 703326"/>
                <a:gd name="csY63" fmla="*/ 25527 h 114109"/>
                <a:gd name="csX64" fmla="*/ 280607 w 703326"/>
                <a:gd name="csY64" fmla="*/ 52578 h 114109"/>
                <a:gd name="csX65" fmla="*/ 303562 w 703326"/>
                <a:gd name="csY65" fmla="*/ 76486 h 114109"/>
                <a:gd name="csX66" fmla="*/ 319659 w 703326"/>
                <a:gd name="csY66" fmla="*/ 80296 h 114109"/>
                <a:gd name="csX67" fmla="*/ 329755 w 703326"/>
                <a:gd name="csY67" fmla="*/ 88678 h 114109"/>
                <a:gd name="csX68" fmla="*/ 318040 w 703326"/>
                <a:gd name="csY68" fmla="*/ 97060 h 114109"/>
                <a:gd name="csX69" fmla="*/ 303276 w 703326"/>
                <a:gd name="csY69" fmla="*/ 85058 h 114109"/>
                <a:gd name="csX70" fmla="*/ 278035 w 703326"/>
                <a:gd name="csY70" fmla="*/ 85058 h 114109"/>
                <a:gd name="csX71" fmla="*/ 318040 w 703326"/>
                <a:gd name="csY71" fmla="*/ 114109 h 114109"/>
                <a:gd name="csX72" fmla="*/ 238411 w 703326"/>
                <a:gd name="csY72" fmla="*/ 111538 h 114109"/>
                <a:gd name="csX73" fmla="*/ 264890 w 703326"/>
                <a:gd name="csY73" fmla="*/ 111538 h 114109"/>
                <a:gd name="csX74" fmla="*/ 264890 w 703326"/>
                <a:gd name="csY74" fmla="*/ 28099 h 114109"/>
                <a:gd name="csX75" fmla="*/ 238411 w 703326"/>
                <a:gd name="csY75" fmla="*/ 28099 h 114109"/>
                <a:gd name="csX76" fmla="*/ 238411 w 703326"/>
                <a:gd name="csY76" fmla="*/ 111538 h 114109"/>
                <a:gd name="csX77" fmla="*/ 166402 w 703326"/>
                <a:gd name="csY77" fmla="*/ 60674 h 114109"/>
                <a:gd name="csX78" fmla="*/ 182213 w 703326"/>
                <a:gd name="csY78" fmla="*/ 43815 h 114109"/>
                <a:gd name="csX79" fmla="*/ 197167 w 703326"/>
                <a:gd name="csY79" fmla="*/ 60674 h 114109"/>
                <a:gd name="csX80" fmla="*/ 166402 w 703326"/>
                <a:gd name="csY80" fmla="*/ 60674 h 114109"/>
                <a:gd name="csX81" fmla="*/ 181927 w 703326"/>
                <a:gd name="csY81" fmla="*/ 114109 h 114109"/>
                <a:gd name="csX82" fmla="*/ 223456 w 703326"/>
                <a:gd name="csY82" fmla="*/ 85058 h 114109"/>
                <a:gd name="csX83" fmla="*/ 196977 w 703326"/>
                <a:gd name="csY83" fmla="*/ 85058 h 114109"/>
                <a:gd name="csX84" fmla="*/ 181927 w 703326"/>
                <a:gd name="csY84" fmla="*/ 95821 h 114109"/>
                <a:gd name="csX85" fmla="*/ 166116 w 703326"/>
                <a:gd name="csY85" fmla="*/ 74962 h 114109"/>
                <a:gd name="csX86" fmla="*/ 223933 w 703326"/>
                <a:gd name="csY86" fmla="*/ 74962 h 114109"/>
                <a:gd name="csX87" fmla="*/ 223933 w 703326"/>
                <a:gd name="csY87" fmla="*/ 69533 h 114109"/>
                <a:gd name="csX88" fmla="*/ 182213 w 703326"/>
                <a:gd name="csY88" fmla="*/ 25527 h 114109"/>
                <a:gd name="csX89" fmla="*/ 138970 w 703326"/>
                <a:gd name="csY89" fmla="*/ 69533 h 114109"/>
                <a:gd name="csX90" fmla="*/ 181927 w 703326"/>
                <a:gd name="csY90" fmla="*/ 114109 h 114109"/>
                <a:gd name="csX91" fmla="*/ 0 w 703326"/>
                <a:gd name="csY91" fmla="*/ 111538 h 114109"/>
                <a:gd name="csX92" fmla="*/ 25908 w 703326"/>
                <a:gd name="csY92" fmla="*/ 111538 h 114109"/>
                <a:gd name="csX93" fmla="*/ 25908 w 703326"/>
                <a:gd name="csY93" fmla="*/ 30575 h 114109"/>
                <a:gd name="csX94" fmla="*/ 50387 w 703326"/>
                <a:gd name="csY94" fmla="*/ 111538 h 114109"/>
                <a:gd name="csX95" fmla="*/ 73247 w 703326"/>
                <a:gd name="csY95" fmla="*/ 111538 h 114109"/>
                <a:gd name="csX96" fmla="*/ 97917 w 703326"/>
                <a:gd name="csY96" fmla="*/ 30575 h 114109"/>
                <a:gd name="csX97" fmla="*/ 97917 w 703326"/>
                <a:gd name="csY97" fmla="*/ 111538 h 114109"/>
                <a:gd name="csX98" fmla="*/ 123825 w 703326"/>
                <a:gd name="csY98" fmla="*/ 111538 h 114109"/>
                <a:gd name="csX99" fmla="*/ 123825 w 703326"/>
                <a:gd name="csY99" fmla="*/ 0 h 114109"/>
                <a:gd name="csX100" fmla="*/ 86201 w 703326"/>
                <a:gd name="csY100" fmla="*/ 0 h 114109"/>
                <a:gd name="csX101" fmla="*/ 62198 w 703326"/>
                <a:gd name="csY101" fmla="*/ 82201 h 114109"/>
                <a:gd name="csX102" fmla="*/ 38290 w 703326"/>
                <a:gd name="csY102" fmla="*/ 0 h 114109"/>
                <a:gd name="csX103" fmla="*/ 95 w 703326"/>
                <a:gd name="csY103" fmla="*/ 0 h 114109"/>
                <a:gd name="csX104" fmla="*/ 95 w 703326"/>
                <a:gd name="csY104" fmla="*/ 111538 h 1141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</a:cxnLst>
              <a:rect l="l" t="t" r="r" b="b"/>
              <a:pathLst>
                <a:path w="703326" h="114109">
                  <a:moveTo>
                    <a:pt x="649891" y="111538"/>
                  </a:moveTo>
                  <a:lnTo>
                    <a:pt x="676370" y="111538"/>
                  </a:lnTo>
                  <a:lnTo>
                    <a:pt x="676370" y="64960"/>
                  </a:lnTo>
                  <a:cubicBezTo>
                    <a:pt x="680466" y="56864"/>
                    <a:pt x="687515" y="53245"/>
                    <a:pt x="696182" y="53245"/>
                  </a:cubicBezTo>
                  <a:lnTo>
                    <a:pt x="703326" y="53245"/>
                  </a:lnTo>
                  <a:lnTo>
                    <a:pt x="703326" y="28099"/>
                  </a:lnTo>
                  <a:cubicBezTo>
                    <a:pt x="702278" y="27908"/>
                    <a:pt x="700754" y="27813"/>
                    <a:pt x="698659" y="27813"/>
                  </a:cubicBezTo>
                  <a:cubicBezTo>
                    <a:pt x="688277" y="27813"/>
                    <a:pt x="680561" y="33719"/>
                    <a:pt x="675513" y="43910"/>
                  </a:cubicBezTo>
                  <a:lnTo>
                    <a:pt x="671989" y="28099"/>
                  </a:lnTo>
                  <a:lnTo>
                    <a:pt x="649891" y="28099"/>
                  </a:lnTo>
                  <a:lnTo>
                    <a:pt x="649891" y="111538"/>
                  </a:lnTo>
                  <a:close/>
                  <a:moveTo>
                    <a:pt x="577977" y="60674"/>
                  </a:moveTo>
                  <a:cubicBezTo>
                    <a:pt x="579501" y="49149"/>
                    <a:pt x="584835" y="43815"/>
                    <a:pt x="593789" y="43815"/>
                  </a:cubicBezTo>
                  <a:cubicBezTo>
                    <a:pt x="602742" y="43815"/>
                    <a:pt x="608076" y="48958"/>
                    <a:pt x="608743" y="60674"/>
                  </a:cubicBezTo>
                  <a:lnTo>
                    <a:pt x="577977" y="60674"/>
                  </a:lnTo>
                  <a:close/>
                  <a:moveTo>
                    <a:pt x="593503" y="114109"/>
                  </a:moveTo>
                  <a:cubicBezTo>
                    <a:pt x="616458" y="114109"/>
                    <a:pt x="630841" y="102203"/>
                    <a:pt x="635032" y="85058"/>
                  </a:cubicBezTo>
                  <a:lnTo>
                    <a:pt x="608552" y="85058"/>
                  </a:lnTo>
                  <a:cubicBezTo>
                    <a:pt x="606076" y="92392"/>
                    <a:pt x="601218" y="95821"/>
                    <a:pt x="593503" y="95821"/>
                  </a:cubicBezTo>
                  <a:cubicBezTo>
                    <a:pt x="583787" y="95821"/>
                    <a:pt x="578739" y="89630"/>
                    <a:pt x="577691" y="74962"/>
                  </a:cubicBezTo>
                  <a:lnTo>
                    <a:pt x="635508" y="74962"/>
                  </a:lnTo>
                  <a:lnTo>
                    <a:pt x="635508" y="69533"/>
                  </a:lnTo>
                  <a:cubicBezTo>
                    <a:pt x="635508" y="42577"/>
                    <a:pt x="620744" y="25527"/>
                    <a:pt x="593789" y="25527"/>
                  </a:cubicBezTo>
                  <a:cubicBezTo>
                    <a:pt x="566833" y="25527"/>
                    <a:pt x="550545" y="42100"/>
                    <a:pt x="550545" y="69533"/>
                  </a:cubicBezTo>
                  <a:cubicBezTo>
                    <a:pt x="550545" y="96965"/>
                    <a:pt x="566357" y="114109"/>
                    <a:pt x="593503" y="114109"/>
                  </a:cubicBezTo>
                  <a:moveTo>
                    <a:pt x="510349" y="59627"/>
                  </a:moveTo>
                  <a:lnTo>
                    <a:pt x="510349" y="111538"/>
                  </a:lnTo>
                  <a:lnTo>
                    <a:pt x="536829" y="111538"/>
                  </a:lnTo>
                  <a:lnTo>
                    <a:pt x="536829" y="58388"/>
                  </a:lnTo>
                  <a:cubicBezTo>
                    <a:pt x="536829" y="38195"/>
                    <a:pt x="527685" y="25527"/>
                    <a:pt x="508540" y="25527"/>
                  </a:cubicBezTo>
                  <a:cubicBezTo>
                    <a:pt x="498824" y="25527"/>
                    <a:pt x="490728" y="29527"/>
                    <a:pt x="483870" y="35719"/>
                  </a:cubicBezTo>
                  <a:lnTo>
                    <a:pt x="482251" y="28099"/>
                  </a:lnTo>
                  <a:lnTo>
                    <a:pt x="458153" y="28099"/>
                  </a:lnTo>
                  <a:lnTo>
                    <a:pt x="458153" y="111538"/>
                  </a:lnTo>
                  <a:lnTo>
                    <a:pt x="484632" y="111538"/>
                  </a:lnTo>
                  <a:lnTo>
                    <a:pt x="484632" y="51530"/>
                  </a:lnTo>
                  <a:cubicBezTo>
                    <a:pt x="489204" y="47530"/>
                    <a:pt x="493776" y="45148"/>
                    <a:pt x="499205" y="45148"/>
                  </a:cubicBezTo>
                  <a:cubicBezTo>
                    <a:pt x="506540" y="45148"/>
                    <a:pt x="510349" y="48768"/>
                    <a:pt x="510349" y="59627"/>
                  </a:cubicBezTo>
                  <a:moveTo>
                    <a:pt x="405384" y="114109"/>
                  </a:moveTo>
                  <a:cubicBezTo>
                    <a:pt x="430054" y="114109"/>
                    <a:pt x="444055" y="103156"/>
                    <a:pt x="444055" y="86963"/>
                  </a:cubicBezTo>
                  <a:cubicBezTo>
                    <a:pt x="444055" y="73438"/>
                    <a:pt x="435673" y="66294"/>
                    <a:pt x="420434" y="62579"/>
                  </a:cubicBezTo>
                  <a:lnTo>
                    <a:pt x="403574" y="58483"/>
                  </a:lnTo>
                  <a:cubicBezTo>
                    <a:pt x="397669" y="57150"/>
                    <a:pt x="394716" y="55150"/>
                    <a:pt x="394716" y="50292"/>
                  </a:cubicBezTo>
                  <a:cubicBezTo>
                    <a:pt x="394716" y="45910"/>
                    <a:pt x="398336" y="42386"/>
                    <a:pt x="405194" y="42386"/>
                  </a:cubicBezTo>
                  <a:cubicBezTo>
                    <a:pt x="412051" y="42386"/>
                    <a:pt x="416147" y="45720"/>
                    <a:pt x="417100" y="53340"/>
                  </a:cubicBezTo>
                  <a:lnTo>
                    <a:pt x="442627" y="53340"/>
                  </a:lnTo>
                  <a:cubicBezTo>
                    <a:pt x="440912" y="34576"/>
                    <a:pt x="428911" y="25527"/>
                    <a:pt x="405479" y="25527"/>
                  </a:cubicBezTo>
                  <a:cubicBezTo>
                    <a:pt x="382048" y="25527"/>
                    <a:pt x="367855" y="36767"/>
                    <a:pt x="367855" y="52578"/>
                  </a:cubicBezTo>
                  <a:cubicBezTo>
                    <a:pt x="367855" y="65627"/>
                    <a:pt x="375761" y="72961"/>
                    <a:pt x="390811" y="76486"/>
                  </a:cubicBezTo>
                  <a:lnTo>
                    <a:pt x="406908" y="80296"/>
                  </a:lnTo>
                  <a:cubicBezTo>
                    <a:pt x="414528" y="82010"/>
                    <a:pt x="417005" y="84296"/>
                    <a:pt x="417005" y="88678"/>
                  </a:cubicBezTo>
                  <a:cubicBezTo>
                    <a:pt x="417005" y="93440"/>
                    <a:pt x="413480" y="97060"/>
                    <a:pt x="405289" y="97060"/>
                  </a:cubicBezTo>
                  <a:cubicBezTo>
                    <a:pt x="397097" y="97060"/>
                    <a:pt x="391763" y="94298"/>
                    <a:pt x="390525" y="85058"/>
                  </a:cubicBezTo>
                  <a:lnTo>
                    <a:pt x="365284" y="85058"/>
                  </a:lnTo>
                  <a:cubicBezTo>
                    <a:pt x="366617" y="104584"/>
                    <a:pt x="381286" y="114109"/>
                    <a:pt x="405289" y="114109"/>
                  </a:cubicBezTo>
                  <a:moveTo>
                    <a:pt x="318135" y="114109"/>
                  </a:moveTo>
                  <a:cubicBezTo>
                    <a:pt x="342805" y="114109"/>
                    <a:pt x="356807" y="103156"/>
                    <a:pt x="356807" y="86963"/>
                  </a:cubicBezTo>
                  <a:cubicBezTo>
                    <a:pt x="356807" y="73438"/>
                    <a:pt x="348424" y="66294"/>
                    <a:pt x="333184" y="62579"/>
                  </a:cubicBezTo>
                  <a:lnTo>
                    <a:pt x="316325" y="58483"/>
                  </a:lnTo>
                  <a:cubicBezTo>
                    <a:pt x="310420" y="57150"/>
                    <a:pt x="307467" y="55150"/>
                    <a:pt x="307467" y="50292"/>
                  </a:cubicBezTo>
                  <a:cubicBezTo>
                    <a:pt x="307467" y="45910"/>
                    <a:pt x="311086" y="42386"/>
                    <a:pt x="317944" y="42386"/>
                  </a:cubicBezTo>
                  <a:cubicBezTo>
                    <a:pt x="324803" y="42386"/>
                    <a:pt x="328898" y="45720"/>
                    <a:pt x="329851" y="53340"/>
                  </a:cubicBezTo>
                  <a:lnTo>
                    <a:pt x="355378" y="53340"/>
                  </a:lnTo>
                  <a:cubicBezTo>
                    <a:pt x="353663" y="34576"/>
                    <a:pt x="341662" y="25527"/>
                    <a:pt x="318230" y="25527"/>
                  </a:cubicBezTo>
                  <a:cubicBezTo>
                    <a:pt x="294799" y="25527"/>
                    <a:pt x="280607" y="36767"/>
                    <a:pt x="280607" y="52578"/>
                  </a:cubicBezTo>
                  <a:cubicBezTo>
                    <a:pt x="280607" y="65627"/>
                    <a:pt x="288512" y="72961"/>
                    <a:pt x="303562" y="76486"/>
                  </a:cubicBezTo>
                  <a:lnTo>
                    <a:pt x="319659" y="80296"/>
                  </a:lnTo>
                  <a:cubicBezTo>
                    <a:pt x="327279" y="82010"/>
                    <a:pt x="329755" y="84296"/>
                    <a:pt x="329755" y="88678"/>
                  </a:cubicBezTo>
                  <a:cubicBezTo>
                    <a:pt x="329755" y="93440"/>
                    <a:pt x="326231" y="97060"/>
                    <a:pt x="318040" y="97060"/>
                  </a:cubicBezTo>
                  <a:cubicBezTo>
                    <a:pt x="309848" y="97060"/>
                    <a:pt x="304514" y="94298"/>
                    <a:pt x="303276" y="85058"/>
                  </a:cubicBezTo>
                  <a:lnTo>
                    <a:pt x="278035" y="85058"/>
                  </a:lnTo>
                  <a:cubicBezTo>
                    <a:pt x="279368" y="104584"/>
                    <a:pt x="294037" y="114109"/>
                    <a:pt x="318040" y="114109"/>
                  </a:cubicBezTo>
                  <a:moveTo>
                    <a:pt x="238411" y="111538"/>
                  </a:moveTo>
                  <a:lnTo>
                    <a:pt x="264890" y="111538"/>
                  </a:lnTo>
                  <a:lnTo>
                    <a:pt x="264890" y="28099"/>
                  </a:lnTo>
                  <a:lnTo>
                    <a:pt x="238411" y="28099"/>
                  </a:lnTo>
                  <a:lnTo>
                    <a:pt x="238411" y="111538"/>
                  </a:lnTo>
                  <a:close/>
                  <a:moveTo>
                    <a:pt x="166402" y="60674"/>
                  </a:moveTo>
                  <a:cubicBezTo>
                    <a:pt x="167926" y="49149"/>
                    <a:pt x="173260" y="43815"/>
                    <a:pt x="182213" y="43815"/>
                  </a:cubicBezTo>
                  <a:cubicBezTo>
                    <a:pt x="191167" y="43815"/>
                    <a:pt x="196501" y="48958"/>
                    <a:pt x="197167" y="60674"/>
                  </a:cubicBezTo>
                  <a:lnTo>
                    <a:pt x="166402" y="60674"/>
                  </a:lnTo>
                  <a:close/>
                  <a:moveTo>
                    <a:pt x="181927" y="114109"/>
                  </a:moveTo>
                  <a:cubicBezTo>
                    <a:pt x="204883" y="114109"/>
                    <a:pt x="219265" y="102203"/>
                    <a:pt x="223456" y="85058"/>
                  </a:cubicBezTo>
                  <a:lnTo>
                    <a:pt x="196977" y="85058"/>
                  </a:lnTo>
                  <a:cubicBezTo>
                    <a:pt x="194500" y="92392"/>
                    <a:pt x="189643" y="95821"/>
                    <a:pt x="181927" y="95821"/>
                  </a:cubicBezTo>
                  <a:cubicBezTo>
                    <a:pt x="172212" y="95821"/>
                    <a:pt x="167164" y="89630"/>
                    <a:pt x="166116" y="74962"/>
                  </a:cubicBezTo>
                  <a:lnTo>
                    <a:pt x="223933" y="74962"/>
                  </a:lnTo>
                  <a:lnTo>
                    <a:pt x="223933" y="69533"/>
                  </a:lnTo>
                  <a:cubicBezTo>
                    <a:pt x="223933" y="42577"/>
                    <a:pt x="209169" y="25527"/>
                    <a:pt x="182213" y="25527"/>
                  </a:cubicBezTo>
                  <a:cubicBezTo>
                    <a:pt x="155257" y="25527"/>
                    <a:pt x="138970" y="42100"/>
                    <a:pt x="138970" y="69533"/>
                  </a:cubicBezTo>
                  <a:cubicBezTo>
                    <a:pt x="138970" y="96965"/>
                    <a:pt x="154781" y="114109"/>
                    <a:pt x="181927" y="114109"/>
                  </a:cubicBezTo>
                  <a:moveTo>
                    <a:pt x="0" y="111538"/>
                  </a:moveTo>
                  <a:lnTo>
                    <a:pt x="25908" y="111538"/>
                  </a:lnTo>
                  <a:lnTo>
                    <a:pt x="25908" y="30575"/>
                  </a:lnTo>
                  <a:lnTo>
                    <a:pt x="50387" y="111538"/>
                  </a:lnTo>
                  <a:lnTo>
                    <a:pt x="73247" y="111538"/>
                  </a:lnTo>
                  <a:lnTo>
                    <a:pt x="97917" y="30575"/>
                  </a:lnTo>
                  <a:lnTo>
                    <a:pt x="97917" y="111538"/>
                  </a:lnTo>
                  <a:lnTo>
                    <a:pt x="123825" y="111538"/>
                  </a:lnTo>
                  <a:lnTo>
                    <a:pt x="123825" y="0"/>
                  </a:lnTo>
                  <a:lnTo>
                    <a:pt x="86201" y="0"/>
                  </a:lnTo>
                  <a:lnTo>
                    <a:pt x="62198" y="82201"/>
                  </a:lnTo>
                  <a:lnTo>
                    <a:pt x="38290" y="0"/>
                  </a:lnTo>
                  <a:lnTo>
                    <a:pt x="95" y="0"/>
                  </a:lnTo>
                  <a:lnTo>
                    <a:pt x="95" y="111538"/>
                  </a:lnTo>
                  <a:close/>
                </a:path>
              </a:pathLst>
            </a:custGeom>
            <a:solidFill>
              <a:srgbClr val="1A0A48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4921FDDC-6350-2D38-BB18-C4DB22E84950}"/>
                </a:ext>
              </a:extLst>
            </p:cNvPr>
            <p:cNvSpPr/>
            <p:nvPr/>
          </p:nvSpPr>
          <p:spPr>
            <a:xfrm>
              <a:off x="10680699" y="1112124"/>
              <a:ext cx="411917" cy="132828"/>
            </a:xfrm>
            <a:custGeom>
              <a:avLst/>
              <a:gdLst>
                <a:gd name="csX0" fmla="*/ 310515 w 368045"/>
                <a:gd name="csY0" fmla="*/ 65246 h 118681"/>
                <a:gd name="csX1" fmla="*/ 326326 w 368045"/>
                <a:gd name="csY1" fmla="*/ 48387 h 118681"/>
                <a:gd name="csX2" fmla="*/ 341281 w 368045"/>
                <a:gd name="csY2" fmla="*/ 65246 h 118681"/>
                <a:gd name="csX3" fmla="*/ 310515 w 368045"/>
                <a:gd name="csY3" fmla="*/ 65246 h 118681"/>
                <a:gd name="csX4" fmla="*/ 326041 w 368045"/>
                <a:gd name="csY4" fmla="*/ 118681 h 118681"/>
                <a:gd name="csX5" fmla="*/ 367570 w 368045"/>
                <a:gd name="csY5" fmla="*/ 89630 h 118681"/>
                <a:gd name="csX6" fmla="*/ 341090 w 368045"/>
                <a:gd name="csY6" fmla="*/ 89630 h 118681"/>
                <a:gd name="csX7" fmla="*/ 326041 w 368045"/>
                <a:gd name="csY7" fmla="*/ 100394 h 118681"/>
                <a:gd name="csX8" fmla="*/ 310229 w 368045"/>
                <a:gd name="csY8" fmla="*/ 79534 h 118681"/>
                <a:gd name="csX9" fmla="*/ 368046 w 368045"/>
                <a:gd name="csY9" fmla="*/ 79534 h 118681"/>
                <a:gd name="csX10" fmla="*/ 368046 w 368045"/>
                <a:gd name="csY10" fmla="*/ 74104 h 118681"/>
                <a:gd name="csX11" fmla="*/ 326326 w 368045"/>
                <a:gd name="csY11" fmla="*/ 30099 h 118681"/>
                <a:gd name="csX12" fmla="*/ 283083 w 368045"/>
                <a:gd name="csY12" fmla="*/ 74104 h 118681"/>
                <a:gd name="csX13" fmla="*/ 326041 w 368045"/>
                <a:gd name="csY13" fmla="*/ 118681 h 118681"/>
                <a:gd name="csX14" fmla="*/ 266986 w 368045"/>
                <a:gd name="csY14" fmla="*/ 116967 h 118681"/>
                <a:gd name="csX15" fmla="*/ 278511 w 368045"/>
                <a:gd name="csY15" fmla="*/ 116015 h 118681"/>
                <a:gd name="csX16" fmla="*/ 278511 w 368045"/>
                <a:gd name="csY16" fmla="*/ 96107 h 118681"/>
                <a:gd name="csX17" fmla="*/ 272415 w 368045"/>
                <a:gd name="csY17" fmla="*/ 96107 h 118681"/>
                <a:gd name="csX18" fmla="*/ 261747 w 368045"/>
                <a:gd name="csY18" fmla="*/ 86392 h 118681"/>
                <a:gd name="csX19" fmla="*/ 261747 w 368045"/>
                <a:gd name="csY19" fmla="*/ 51244 h 118681"/>
                <a:gd name="csX20" fmla="*/ 277463 w 368045"/>
                <a:gd name="csY20" fmla="*/ 51244 h 118681"/>
                <a:gd name="csX21" fmla="*/ 277463 w 368045"/>
                <a:gd name="csY21" fmla="*/ 32671 h 118681"/>
                <a:gd name="csX22" fmla="*/ 261747 w 368045"/>
                <a:gd name="csY22" fmla="*/ 32671 h 118681"/>
                <a:gd name="csX23" fmla="*/ 261747 w 368045"/>
                <a:gd name="csY23" fmla="*/ 10001 h 118681"/>
                <a:gd name="csX24" fmla="*/ 235839 w 368045"/>
                <a:gd name="csY24" fmla="*/ 10001 h 118681"/>
                <a:gd name="csX25" fmla="*/ 235839 w 368045"/>
                <a:gd name="csY25" fmla="*/ 32671 h 118681"/>
                <a:gd name="csX26" fmla="*/ 224123 w 368045"/>
                <a:gd name="csY26" fmla="*/ 32671 h 118681"/>
                <a:gd name="csX27" fmla="*/ 224123 w 368045"/>
                <a:gd name="csY27" fmla="*/ 51244 h 118681"/>
                <a:gd name="csX28" fmla="*/ 235267 w 368045"/>
                <a:gd name="csY28" fmla="*/ 51244 h 118681"/>
                <a:gd name="csX29" fmla="*/ 235267 w 368045"/>
                <a:gd name="csY29" fmla="*/ 87058 h 118681"/>
                <a:gd name="csX30" fmla="*/ 266890 w 368045"/>
                <a:gd name="csY30" fmla="*/ 117062 h 118681"/>
                <a:gd name="csX31" fmla="*/ 191929 w 368045"/>
                <a:gd name="csY31" fmla="*/ 116110 h 118681"/>
                <a:gd name="csX32" fmla="*/ 218408 w 368045"/>
                <a:gd name="csY32" fmla="*/ 116110 h 118681"/>
                <a:gd name="csX33" fmla="*/ 218408 w 368045"/>
                <a:gd name="csY33" fmla="*/ 0 h 118681"/>
                <a:gd name="csX34" fmla="*/ 191929 w 368045"/>
                <a:gd name="csY34" fmla="*/ 0 h 118681"/>
                <a:gd name="csX35" fmla="*/ 191929 w 368045"/>
                <a:gd name="csY35" fmla="*/ 116110 h 118681"/>
                <a:gd name="csX36" fmla="*/ 142494 w 368045"/>
                <a:gd name="csY36" fmla="*/ 99917 h 118681"/>
                <a:gd name="csX37" fmla="*/ 125254 w 368045"/>
                <a:gd name="csY37" fmla="*/ 74390 h 118681"/>
                <a:gd name="csX38" fmla="*/ 142494 w 368045"/>
                <a:gd name="csY38" fmla="*/ 48958 h 118681"/>
                <a:gd name="csX39" fmla="*/ 159734 w 368045"/>
                <a:gd name="csY39" fmla="*/ 74390 h 118681"/>
                <a:gd name="csX40" fmla="*/ 142494 w 368045"/>
                <a:gd name="csY40" fmla="*/ 99917 h 118681"/>
                <a:gd name="csX41" fmla="*/ 142494 w 368045"/>
                <a:gd name="csY41" fmla="*/ 118681 h 118681"/>
                <a:gd name="csX42" fmla="*/ 186595 w 368045"/>
                <a:gd name="csY42" fmla="*/ 74390 h 118681"/>
                <a:gd name="csX43" fmla="*/ 142494 w 368045"/>
                <a:gd name="csY43" fmla="*/ 30099 h 118681"/>
                <a:gd name="csX44" fmla="*/ 98488 w 368045"/>
                <a:gd name="csY44" fmla="*/ 74390 h 118681"/>
                <a:gd name="csX45" fmla="*/ 142494 w 368045"/>
                <a:gd name="csY45" fmla="*/ 118681 h 118681"/>
                <a:gd name="csX46" fmla="*/ 45815 w 368045"/>
                <a:gd name="csY46" fmla="*/ 49244 h 118681"/>
                <a:gd name="csX47" fmla="*/ 27813 w 368045"/>
                <a:gd name="csY47" fmla="*/ 49244 h 118681"/>
                <a:gd name="csX48" fmla="*/ 27813 w 368045"/>
                <a:gd name="csY48" fmla="*/ 23813 h 118681"/>
                <a:gd name="csX49" fmla="*/ 45625 w 368045"/>
                <a:gd name="csY49" fmla="*/ 23813 h 118681"/>
                <a:gd name="csX50" fmla="*/ 59817 w 368045"/>
                <a:gd name="csY50" fmla="*/ 36004 h 118681"/>
                <a:gd name="csX51" fmla="*/ 45815 w 368045"/>
                <a:gd name="csY51" fmla="*/ 49244 h 118681"/>
                <a:gd name="csX52" fmla="*/ 48768 w 368045"/>
                <a:gd name="csY52" fmla="*/ 96774 h 118681"/>
                <a:gd name="csX53" fmla="*/ 27908 w 368045"/>
                <a:gd name="csY53" fmla="*/ 96774 h 118681"/>
                <a:gd name="csX54" fmla="*/ 27908 w 368045"/>
                <a:gd name="csY54" fmla="*/ 67723 h 118681"/>
                <a:gd name="csX55" fmla="*/ 49054 w 368045"/>
                <a:gd name="csY55" fmla="*/ 67723 h 118681"/>
                <a:gd name="csX56" fmla="*/ 64294 w 368045"/>
                <a:gd name="csY56" fmla="*/ 82010 h 118681"/>
                <a:gd name="csX57" fmla="*/ 48768 w 368045"/>
                <a:gd name="csY57" fmla="*/ 96774 h 118681"/>
                <a:gd name="csX58" fmla="*/ 0 w 368045"/>
                <a:gd name="csY58" fmla="*/ 116110 h 118681"/>
                <a:gd name="csX59" fmla="*/ 51625 w 368045"/>
                <a:gd name="csY59" fmla="*/ 116110 h 118681"/>
                <a:gd name="csX60" fmla="*/ 92583 w 368045"/>
                <a:gd name="csY60" fmla="*/ 83534 h 118681"/>
                <a:gd name="csX61" fmla="*/ 69342 w 368045"/>
                <a:gd name="csY61" fmla="*/ 56579 h 118681"/>
                <a:gd name="csX62" fmla="*/ 87440 w 368045"/>
                <a:gd name="csY62" fmla="*/ 32480 h 118681"/>
                <a:gd name="csX63" fmla="*/ 51530 w 368045"/>
                <a:gd name="csY63" fmla="*/ 4477 h 118681"/>
                <a:gd name="csX64" fmla="*/ 95 w 368045"/>
                <a:gd name="csY64" fmla="*/ 4477 h 118681"/>
                <a:gd name="csX65" fmla="*/ 95 w 368045"/>
                <a:gd name="csY65" fmla="*/ 116015 h 118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</a:cxnLst>
              <a:rect l="l" t="t" r="r" b="b"/>
              <a:pathLst>
                <a:path w="368045" h="118681">
                  <a:moveTo>
                    <a:pt x="310515" y="65246"/>
                  </a:moveTo>
                  <a:cubicBezTo>
                    <a:pt x="312039" y="53721"/>
                    <a:pt x="317373" y="48387"/>
                    <a:pt x="326326" y="48387"/>
                  </a:cubicBezTo>
                  <a:cubicBezTo>
                    <a:pt x="335280" y="48387"/>
                    <a:pt x="340614" y="53531"/>
                    <a:pt x="341281" y="65246"/>
                  </a:cubicBezTo>
                  <a:lnTo>
                    <a:pt x="310515" y="65246"/>
                  </a:lnTo>
                  <a:close/>
                  <a:moveTo>
                    <a:pt x="326041" y="118681"/>
                  </a:moveTo>
                  <a:cubicBezTo>
                    <a:pt x="348996" y="118681"/>
                    <a:pt x="363379" y="106775"/>
                    <a:pt x="367570" y="89630"/>
                  </a:cubicBezTo>
                  <a:lnTo>
                    <a:pt x="341090" y="89630"/>
                  </a:lnTo>
                  <a:cubicBezTo>
                    <a:pt x="338614" y="96965"/>
                    <a:pt x="333756" y="100394"/>
                    <a:pt x="326041" y="100394"/>
                  </a:cubicBezTo>
                  <a:cubicBezTo>
                    <a:pt x="316325" y="100394"/>
                    <a:pt x="311277" y="94202"/>
                    <a:pt x="310229" y="79534"/>
                  </a:cubicBezTo>
                  <a:lnTo>
                    <a:pt x="368046" y="79534"/>
                  </a:lnTo>
                  <a:lnTo>
                    <a:pt x="368046" y="74104"/>
                  </a:lnTo>
                  <a:cubicBezTo>
                    <a:pt x="368046" y="47149"/>
                    <a:pt x="353282" y="30099"/>
                    <a:pt x="326326" y="30099"/>
                  </a:cubicBezTo>
                  <a:cubicBezTo>
                    <a:pt x="299371" y="30099"/>
                    <a:pt x="283083" y="46673"/>
                    <a:pt x="283083" y="74104"/>
                  </a:cubicBezTo>
                  <a:cubicBezTo>
                    <a:pt x="283083" y="101536"/>
                    <a:pt x="298894" y="118681"/>
                    <a:pt x="326041" y="118681"/>
                  </a:cubicBezTo>
                  <a:moveTo>
                    <a:pt x="266986" y="116967"/>
                  </a:moveTo>
                  <a:cubicBezTo>
                    <a:pt x="271558" y="116967"/>
                    <a:pt x="275653" y="116681"/>
                    <a:pt x="278511" y="116015"/>
                  </a:cubicBezTo>
                  <a:lnTo>
                    <a:pt x="278511" y="96107"/>
                  </a:lnTo>
                  <a:lnTo>
                    <a:pt x="272415" y="96107"/>
                  </a:lnTo>
                  <a:cubicBezTo>
                    <a:pt x="264509" y="96107"/>
                    <a:pt x="261747" y="93631"/>
                    <a:pt x="261747" y="86392"/>
                  </a:cubicBezTo>
                  <a:lnTo>
                    <a:pt x="261747" y="51244"/>
                  </a:lnTo>
                  <a:lnTo>
                    <a:pt x="277463" y="51244"/>
                  </a:lnTo>
                  <a:lnTo>
                    <a:pt x="277463" y="32671"/>
                  </a:lnTo>
                  <a:lnTo>
                    <a:pt x="261747" y="32671"/>
                  </a:lnTo>
                  <a:lnTo>
                    <a:pt x="261747" y="10001"/>
                  </a:lnTo>
                  <a:lnTo>
                    <a:pt x="235839" y="10001"/>
                  </a:lnTo>
                  <a:lnTo>
                    <a:pt x="235839" y="32671"/>
                  </a:lnTo>
                  <a:lnTo>
                    <a:pt x="224123" y="32671"/>
                  </a:lnTo>
                  <a:lnTo>
                    <a:pt x="224123" y="51244"/>
                  </a:lnTo>
                  <a:lnTo>
                    <a:pt x="235267" y="51244"/>
                  </a:lnTo>
                  <a:lnTo>
                    <a:pt x="235267" y="87058"/>
                  </a:lnTo>
                  <a:cubicBezTo>
                    <a:pt x="235267" y="109538"/>
                    <a:pt x="246983" y="117062"/>
                    <a:pt x="266890" y="117062"/>
                  </a:cubicBezTo>
                  <a:moveTo>
                    <a:pt x="191929" y="116110"/>
                  </a:moveTo>
                  <a:lnTo>
                    <a:pt x="218408" y="116110"/>
                  </a:lnTo>
                  <a:lnTo>
                    <a:pt x="218408" y="0"/>
                  </a:lnTo>
                  <a:lnTo>
                    <a:pt x="191929" y="0"/>
                  </a:lnTo>
                  <a:lnTo>
                    <a:pt x="191929" y="116110"/>
                  </a:lnTo>
                  <a:close/>
                  <a:moveTo>
                    <a:pt x="142494" y="99917"/>
                  </a:moveTo>
                  <a:cubicBezTo>
                    <a:pt x="132017" y="99917"/>
                    <a:pt x="125254" y="91345"/>
                    <a:pt x="125254" y="74390"/>
                  </a:cubicBezTo>
                  <a:cubicBezTo>
                    <a:pt x="125254" y="57436"/>
                    <a:pt x="131921" y="48958"/>
                    <a:pt x="142494" y="48958"/>
                  </a:cubicBezTo>
                  <a:cubicBezTo>
                    <a:pt x="153067" y="48958"/>
                    <a:pt x="159734" y="57340"/>
                    <a:pt x="159734" y="74390"/>
                  </a:cubicBezTo>
                  <a:cubicBezTo>
                    <a:pt x="159734" y="91440"/>
                    <a:pt x="153067" y="99917"/>
                    <a:pt x="142494" y="99917"/>
                  </a:cubicBezTo>
                  <a:moveTo>
                    <a:pt x="142494" y="118681"/>
                  </a:moveTo>
                  <a:cubicBezTo>
                    <a:pt x="168211" y="118681"/>
                    <a:pt x="186595" y="102394"/>
                    <a:pt x="186595" y="74390"/>
                  </a:cubicBezTo>
                  <a:cubicBezTo>
                    <a:pt x="186595" y="46387"/>
                    <a:pt x="168211" y="30099"/>
                    <a:pt x="142494" y="30099"/>
                  </a:cubicBezTo>
                  <a:cubicBezTo>
                    <a:pt x="116776" y="30099"/>
                    <a:pt x="98488" y="46196"/>
                    <a:pt x="98488" y="74390"/>
                  </a:cubicBezTo>
                  <a:cubicBezTo>
                    <a:pt x="98488" y="102584"/>
                    <a:pt x="116872" y="118681"/>
                    <a:pt x="142494" y="118681"/>
                  </a:cubicBezTo>
                  <a:moveTo>
                    <a:pt x="45815" y="49244"/>
                  </a:moveTo>
                  <a:lnTo>
                    <a:pt x="27813" y="49244"/>
                  </a:lnTo>
                  <a:lnTo>
                    <a:pt x="27813" y="23813"/>
                  </a:lnTo>
                  <a:lnTo>
                    <a:pt x="45625" y="23813"/>
                  </a:lnTo>
                  <a:cubicBezTo>
                    <a:pt x="55245" y="23813"/>
                    <a:pt x="59817" y="27908"/>
                    <a:pt x="59817" y="36004"/>
                  </a:cubicBezTo>
                  <a:cubicBezTo>
                    <a:pt x="59817" y="44577"/>
                    <a:pt x="55245" y="49244"/>
                    <a:pt x="45815" y="49244"/>
                  </a:cubicBezTo>
                  <a:moveTo>
                    <a:pt x="48768" y="96774"/>
                  </a:moveTo>
                  <a:lnTo>
                    <a:pt x="27908" y="96774"/>
                  </a:lnTo>
                  <a:lnTo>
                    <a:pt x="27908" y="67723"/>
                  </a:lnTo>
                  <a:lnTo>
                    <a:pt x="49054" y="67723"/>
                  </a:lnTo>
                  <a:cubicBezTo>
                    <a:pt x="59531" y="67723"/>
                    <a:pt x="64294" y="73057"/>
                    <a:pt x="64294" y="82010"/>
                  </a:cubicBezTo>
                  <a:cubicBezTo>
                    <a:pt x="64294" y="90964"/>
                    <a:pt x="59436" y="96774"/>
                    <a:pt x="48768" y="96774"/>
                  </a:cubicBezTo>
                  <a:moveTo>
                    <a:pt x="0" y="116110"/>
                  </a:moveTo>
                  <a:lnTo>
                    <a:pt x="51625" y="116110"/>
                  </a:lnTo>
                  <a:cubicBezTo>
                    <a:pt x="74581" y="116110"/>
                    <a:pt x="92583" y="105346"/>
                    <a:pt x="92583" y="83534"/>
                  </a:cubicBezTo>
                  <a:cubicBezTo>
                    <a:pt x="92583" y="70580"/>
                    <a:pt x="85725" y="59531"/>
                    <a:pt x="69342" y="56579"/>
                  </a:cubicBezTo>
                  <a:cubicBezTo>
                    <a:pt x="81344" y="52483"/>
                    <a:pt x="87440" y="44672"/>
                    <a:pt x="87440" y="32480"/>
                  </a:cubicBezTo>
                  <a:cubicBezTo>
                    <a:pt x="87440" y="15431"/>
                    <a:pt x="75438" y="4477"/>
                    <a:pt x="51530" y="4477"/>
                  </a:cubicBezTo>
                  <a:lnTo>
                    <a:pt x="95" y="4477"/>
                  </a:lnTo>
                  <a:lnTo>
                    <a:pt x="95" y="116015"/>
                  </a:lnTo>
                  <a:close/>
                </a:path>
              </a:pathLst>
            </a:custGeom>
            <a:solidFill>
              <a:srgbClr val="1A0A48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77447E0E-503D-C99D-6CEE-A94B6098D120}"/>
                </a:ext>
              </a:extLst>
            </p:cNvPr>
            <p:cNvSpPr/>
            <p:nvPr/>
          </p:nvSpPr>
          <p:spPr>
            <a:xfrm>
              <a:off x="10948062" y="941131"/>
              <a:ext cx="30168" cy="30488"/>
            </a:xfrm>
            <a:custGeom>
              <a:avLst/>
              <a:gdLst>
                <a:gd name="csX0" fmla="*/ 0 w 26955"/>
                <a:gd name="csY0" fmla="*/ 0 h 27241"/>
                <a:gd name="csX1" fmla="*/ 26956 w 26955"/>
                <a:gd name="csY1" fmla="*/ 0 h 27241"/>
                <a:gd name="csX2" fmla="*/ 26956 w 26955"/>
                <a:gd name="csY2" fmla="*/ 27242 h 27241"/>
                <a:gd name="csX3" fmla="*/ 0 w 26955"/>
                <a:gd name="csY3" fmla="*/ 27242 h 27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6955" h="27241">
                  <a:moveTo>
                    <a:pt x="0" y="0"/>
                  </a:moveTo>
                  <a:lnTo>
                    <a:pt x="26956" y="0"/>
                  </a:lnTo>
                  <a:lnTo>
                    <a:pt x="26956" y="27242"/>
                  </a:lnTo>
                  <a:lnTo>
                    <a:pt x="0" y="27242"/>
                  </a:lnTo>
                  <a:close/>
                </a:path>
              </a:pathLst>
            </a:custGeom>
            <a:solidFill>
              <a:srgbClr val="1A0A48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B37077F-B916-6B2F-39CA-A5E31ED8A4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27204D-2D08-729E-E1E5-AE50849D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BE6857B-FFFA-809A-B7F5-0CA98133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9359FC58-AFFF-46F2-8EB9-4F8F51523BA7}" type="datetime1">
              <a:rPr lang="en-US" smtClean="0"/>
              <a:t>9/21/2026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CEC855-1676-3A40-F792-81BD4557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17948F-EE66-8C9E-B67C-4049CD16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BC91313D-51ED-6A6E-D0D6-A65FE3011E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3908" y="507911"/>
            <a:ext cx="1101600" cy="80292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3645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27204D-2D08-729E-E1E5-AE50849D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26EA80C-95B8-89D6-7AEA-55E5CAF8F2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1773238"/>
            <a:ext cx="11160125" cy="4176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5872035-6C75-795E-749C-8638E72BF4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1588" indent="-3175"/>
            <a:fld id="{A3A326CA-92D0-4207-8707-52D90B1EB81F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D1AF29E-55F6-CF54-11BD-DAC90B0CF2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1588" indent="-3175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73A383-482F-7436-D343-C1559867C61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1588" indent="-3175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599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27204D-2D08-729E-E1E5-AE50849D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BE6857B-FFFA-809A-B7F5-0CA98133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EC00D0B2-1F37-4110-910E-15F966D5C8BF}" type="datetime1">
              <a:rPr lang="en-US" smtClean="0"/>
              <a:t>9/21/2026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CEC855-1676-3A40-F792-81BD4557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17948F-EE66-8C9E-B67C-4049CD16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26EA80C-95B8-89D6-7AEA-55E5CAF8F2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773238"/>
            <a:ext cx="5435600" cy="4176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0FC37363-8266-6B69-536A-F464D1E4A6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0463" y="1773238"/>
            <a:ext cx="5435600" cy="4176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9395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9" userDrawn="1">
          <p15:clr>
            <a:srgbClr val="FBAE40"/>
          </p15:clr>
        </p15:guide>
        <p15:guide id="2" pos="393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Tex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hink-cell data - do not delete" hidden="1">
            <a:extLst>
              <a:ext uri="{FF2B5EF4-FFF2-40B4-BE49-F238E27FC236}">
                <a16:creationId xmlns:a16="http://schemas.microsoft.com/office/drawing/2014/main" id="{8D6D96FF-28F6-797F-2B43-235552D040D5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87493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1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6D96FF-28F6-797F-2B43-235552D040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2A27204D-2D08-729E-E1E5-AE50849D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BE6857B-FFFA-809A-B7F5-0CA98133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E5FFDB7A-0685-4ECA-882D-53DD74208367}" type="datetime1">
              <a:rPr lang="en-US" smtClean="0"/>
              <a:t>9/21/2026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CEC855-1676-3A40-F792-81BD4557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17948F-EE66-8C9E-B67C-4049CD16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26EA80C-95B8-89D6-7AEA-55E5CAF8F2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1773238"/>
            <a:ext cx="6696075" cy="4176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47875466-79DB-FEF4-17F4-18E99305D7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74088" y="1916757"/>
            <a:ext cx="3961549" cy="3961078"/>
          </a:xfrm>
          <a:custGeom>
            <a:avLst/>
            <a:gdLst>
              <a:gd name="csX0" fmla="*/ 70851 w 3961549"/>
              <a:gd name="csY0" fmla="*/ 0 h 3961078"/>
              <a:gd name="csX1" fmla="*/ 625033 w 3961549"/>
              <a:gd name="csY1" fmla="*/ 0 h 3961078"/>
              <a:gd name="csX2" fmla="*/ 1882335 w 3961549"/>
              <a:gd name="csY2" fmla="*/ 0 h 3961078"/>
              <a:gd name="csX3" fmla="*/ 3961549 w 3961549"/>
              <a:gd name="csY3" fmla="*/ 0 h 3961078"/>
              <a:gd name="csX4" fmla="*/ 3961549 w 3961549"/>
              <a:gd name="csY4" fmla="*/ 3887292 h 3961078"/>
              <a:gd name="csX5" fmla="*/ 1763108 w 3961549"/>
              <a:gd name="csY5" fmla="*/ 3887292 h 3961078"/>
              <a:gd name="csX6" fmla="*/ 1763108 w 3961549"/>
              <a:gd name="csY6" fmla="*/ 3961078 h 3961078"/>
              <a:gd name="csX7" fmla="*/ 0 w 3961549"/>
              <a:gd name="csY7" fmla="*/ 3961078 h 3961078"/>
              <a:gd name="csX8" fmla="*/ 0 w 3961549"/>
              <a:gd name="csY8" fmla="*/ 2196936 h 3961078"/>
              <a:gd name="csX9" fmla="*/ 70851 w 3961549"/>
              <a:gd name="csY9" fmla="*/ 2196936 h 39610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961549" h="3961078">
                <a:moveTo>
                  <a:pt x="70851" y="0"/>
                </a:moveTo>
                <a:lnTo>
                  <a:pt x="625033" y="0"/>
                </a:lnTo>
                <a:lnTo>
                  <a:pt x="1882335" y="0"/>
                </a:lnTo>
                <a:lnTo>
                  <a:pt x="3961549" y="0"/>
                </a:lnTo>
                <a:lnTo>
                  <a:pt x="3961549" y="3887292"/>
                </a:lnTo>
                <a:lnTo>
                  <a:pt x="1763108" y="3887292"/>
                </a:lnTo>
                <a:lnTo>
                  <a:pt x="1763108" y="3961078"/>
                </a:lnTo>
                <a:lnTo>
                  <a:pt x="0" y="3961078"/>
                </a:lnTo>
                <a:lnTo>
                  <a:pt x="0" y="2196936"/>
                </a:lnTo>
                <a:lnTo>
                  <a:pt x="70851" y="219693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BB0FCABA-36E8-B84D-9FF1-89F181E593E5}"/>
              </a:ext>
            </a:extLst>
          </p:cNvPr>
          <p:cNvSpPr>
            <a:spLocks/>
          </p:cNvSpPr>
          <p:nvPr userDrawn="1"/>
        </p:nvSpPr>
        <p:spPr>
          <a:xfrm>
            <a:off x="7500938" y="1773238"/>
            <a:ext cx="4178299" cy="4177193"/>
          </a:xfrm>
          <a:custGeom>
            <a:avLst/>
            <a:gdLst>
              <a:gd name="csX0" fmla="*/ 0 w 4178299"/>
              <a:gd name="csY0" fmla="*/ 0 h 4177193"/>
              <a:gd name="csX1" fmla="*/ 698182 w 4178299"/>
              <a:gd name="csY1" fmla="*/ 0 h 4177193"/>
              <a:gd name="csX2" fmla="*/ 1955484 w 4178299"/>
              <a:gd name="csY2" fmla="*/ 0 h 4177193"/>
              <a:gd name="csX3" fmla="*/ 4178299 w 4178299"/>
              <a:gd name="csY3" fmla="*/ 0 h 4177193"/>
              <a:gd name="csX4" fmla="*/ 4178299 w 4178299"/>
              <a:gd name="csY4" fmla="*/ 4177193 h 4177193"/>
              <a:gd name="csX5" fmla="*/ 698182 w 4178299"/>
              <a:gd name="csY5" fmla="*/ 4177193 h 4177193"/>
              <a:gd name="csX6" fmla="*/ 698182 w 4178299"/>
              <a:gd name="csY6" fmla="*/ 4176712 h 4177193"/>
              <a:gd name="csX7" fmla="*/ 1836257 w 4178299"/>
              <a:gd name="csY7" fmla="*/ 4176712 h 4177193"/>
              <a:gd name="csX8" fmla="*/ 1836257 w 4178299"/>
              <a:gd name="csY8" fmla="*/ 4030811 h 4177193"/>
              <a:gd name="csX9" fmla="*/ 4034698 w 4178299"/>
              <a:gd name="csY9" fmla="*/ 4030811 h 4177193"/>
              <a:gd name="csX10" fmla="*/ 4034698 w 4178299"/>
              <a:gd name="csY10" fmla="*/ 143519 h 4177193"/>
              <a:gd name="csX11" fmla="*/ 1955484 w 4178299"/>
              <a:gd name="csY11" fmla="*/ 143519 h 4177193"/>
              <a:gd name="csX12" fmla="*/ 698182 w 4178299"/>
              <a:gd name="csY12" fmla="*/ 143519 h 4177193"/>
              <a:gd name="csX13" fmla="*/ 144000 w 4178299"/>
              <a:gd name="csY13" fmla="*/ 143519 h 4177193"/>
              <a:gd name="csX14" fmla="*/ 144000 w 4178299"/>
              <a:gd name="csY14" fmla="*/ 2340455 h 4177193"/>
              <a:gd name="csX15" fmla="*/ 1 w 4178299"/>
              <a:gd name="csY15" fmla="*/ 2340455 h 4177193"/>
              <a:gd name="csX16" fmla="*/ 0 w 4178299"/>
              <a:gd name="csY16" fmla="*/ 0 h 41771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178299" h="4177193">
                <a:moveTo>
                  <a:pt x="0" y="0"/>
                </a:moveTo>
                <a:lnTo>
                  <a:pt x="698182" y="0"/>
                </a:lnTo>
                <a:lnTo>
                  <a:pt x="1955484" y="0"/>
                </a:lnTo>
                <a:lnTo>
                  <a:pt x="4178299" y="0"/>
                </a:lnTo>
                <a:lnTo>
                  <a:pt x="4178299" y="4177193"/>
                </a:lnTo>
                <a:lnTo>
                  <a:pt x="698182" y="4177193"/>
                </a:lnTo>
                <a:lnTo>
                  <a:pt x="698182" y="4176712"/>
                </a:lnTo>
                <a:lnTo>
                  <a:pt x="1836257" y="4176712"/>
                </a:lnTo>
                <a:lnTo>
                  <a:pt x="1836257" y="4030811"/>
                </a:lnTo>
                <a:lnTo>
                  <a:pt x="4034698" y="4030811"/>
                </a:lnTo>
                <a:lnTo>
                  <a:pt x="4034698" y="143519"/>
                </a:lnTo>
                <a:lnTo>
                  <a:pt x="1955484" y="143519"/>
                </a:lnTo>
                <a:lnTo>
                  <a:pt x="698182" y="143519"/>
                </a:lnTo>
                <a:lnTo>
                  <a:pt x="144000" y="143519"/>
                </a:lnTo>
                <a:lnTo>
                  <a:pt x="144000" y="2340455"/>
                </a:lnTo>
                <a:lnTo>
                  <a:pt x="1" y="2340455"/>
                </a:lnTo>
                <a:cubicBezTo>
                  <a:pt x="1" y="1560303"/>
                  <a:pt x="0" y="780152"/>
                  <a:pt x="0" y="0"/>
                </a:cubicBezTo>
                <a:close/>
              </a:path>
            </a:pathLst>
          </a:custGeom>
          <a:solidFill>
            <a:srgbClr val="466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211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43" userDrawn="1">
          <p15:clr>
            <a:srgbClr val="FBAE40"/>
          </p15:clr>
        </p15:guide>
        <p15:guide id="2" pos="472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Tex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hink-cell data - do not delete" hidden="1">
            <a:extLst>
              <a:ext uri="{FF2B5EF4-FFF2-40B4-BE49-F238E27FC236}">
                <a16:creationId xmlns:a16="http://schemas.microsoft.com/office/drawing/2014/main" id="{8D6D96FF-28F6-797F-2B43-235552D040D5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11340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1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6D96FF-28F6-797F-2B43-235552D040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79EBE7A-672F-9634-EE80-41E38B9C0B4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8330" y="1916757"/>
            <a:ext cx="3962306" cy="3961078"/>
          </a:xfrm>
          <a:custGeom>
            <a:avLst/>
            <a:gdLst>
              <a:gd name="csX0" fmla="*/ 71608 w 3962306"/>
              <a:gd name="csY0" fmla="*/ 0 h 3961078"/>
              <a:gd name="csX1" fmla="*/ 625790 w 3962306"/>
              <a:gd name="csY1" fmla="*/ 0 h 3961078"/>
              <a:gd name="csX2" fmla="*/ 1883092 w 3962306"/>
              <a:gd name="csY2" fmla="*/ 0 h 3961078"/>
              <a:gd name="csX3" fmla="*/ 3962306 w 3962306"/>
              <a:gd name="csY3" fmla="*/ 0 h 3961078"/>
              <a:gd name="csX4" fmla="*/ 3962306 w 3962306"/>
              <a:gd name="csY4" fmla="*/ 3887292 h 3961078"/>
              <a:gd name="csX5" fmla="*/ 1763865 w 3962306"/>
              <a:gd name="csY5" fmla="*/ 3887292 h 3961078"/>
              <a:gd name="csX6" fmla="*/ 1763865 w 3962306"/>
              <a:gd name="csY6" fmla="*/ 3961078 h 3961078"/>
              <a:gd name="csX7" fmla="*/ 0 w 3962306"/>
              <a:gd name="csY7" fmla="*/ 3961078 h 3961078"/>
              <a:gd name="csX8" fmla="*/ 0 w 3962306"/>
              <a:gd name="csY8" fmla="*/ 2196936 h 3961078"/>
              <a:gd name="csX9" fmla="*/ 71608 w 3962306"/>
              <a:gd name="csY9" fmla="*/ 2196936 h 39610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962306" h="3961078">
                <a:moveTo>
                  <a:pt x="71608" y="0"/>
                </a:moveTo>
                <a:lnTo>
                  <a:pt x="625790" y="0"/>
                </a:lnTo>
                <a:lnTo>
                  <a:pt x="1883092" y="0"/>
                </a:lnTo>
                <a:lnTo>
                  <a:pt x="3962306" y="0"/>
                </a:lnTo>
                <a:lnTo>
                  <a:pt x="3962306" y="3887292"/>
                </a:lnTo>
                <a:lnTo>
                  <a:pt x="1763865" y="3887292"/>
                </a:lnTo>
                <a:lnTo>
                  <a:pt x="1763865" y="3961078"/>
                </a:lnTo>
                <a:lnTo>
                  <a:pt x="0" y="3961078"/>
                </a:lnTo>
                <a:lnTo>
                  <a:pt x="0" y="2196936"/>
                </a:lnTo>
                <a:lnTo>
                  <a:pt x="71608" y="219693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27204D-2D08-729E-E1E5-AE50849D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BE6857B-FFFA-809A-B7F5-0CA98133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9B2E93B-E56E-4D68-AEF7-0FFAFE0303C0}" type="datetime1">
              <a:rPr lang="en-US" smtClean="0"/>
              <a:t>9/21/2026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CEC855-1676-3A40-F792-81BD4557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17948F-EE66-8C9E-B67C-4049CD16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26EA80C-95B8-89D6-7AEA-55E5CAF8F2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79988" y="1773238"/>
            <a:ext cx="6696074" cy="4176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8416CBDA-F6D3-3ECD-82C9-3EC1ADBD58A2}"/>
              </a:ext>
            </a:extLst>
          </p:cNvPr>
          <p:cNvSpPr>
            <a:spLocks/>
          </p:cNvSpPr>
          <p:nvPr userDrawn="1"/>
        </p:nvSpPr>
        <p:spPr>
          <a:xfrm>
            <a:off x="515938" y="1773238"/>
            <a:ext cx="4178299" cy="4177193"/>
          </a:xfrm>
          <a:custGeom>
            <a:avLst/>
            <a:gdLst>
              <a:gd name="csX0" fmla="*/ 0 w 4178299"/>
              <a:gd name="csY0" fmla="*/ 0 h 4177193"/>
              <a:gd name="csX1" fmla="*/ 698182 w 4178299"/>
              <a:gd name="csY1" fmla="*/ 0 h 4177193"/>
              <a:gd name="csX2" fmla="*/ 1955484 w 4178299"/>
              <a:gd name="csY2" fmla="*/ 0 h 4177193"/>
              <a:gd name="csX3" fmla="*/ 4178299 w 4178299"/>
              <a:gd name="csY3" fmla="*/ 0 h 4177193"/>
              <a:gd name="csX4" fmla="*/ 4178299 w 4178299"/>
              <a:gd name="csY4" fmla="*/ 4177193 h 4177193"/>
              <a:gd name="csX5" fmla="*/ 698182 w 4178299"/>
              <a:gd name="csY5" fmla="*/ 4177193 h 4177193"/>
              <a:gd name="csX6" fmla="*/ 698182 w 4178299"/>
              <a:gd name="csY6" fmla="*/ 4176712 h 4177193"/>
              <a:gd name="csX7" fmla="*/ 1836257 w 4178299"/>
              <a:gd name="csY7" fmla="*/ 4176712 h 4177193"/>
              <a:gd name="csX8" fmla="*/ 1836257 w 4178299"/>
              <a:gd name="csY8" fmla="*/ 4030811 h 4177193"/>
              <a:gd name="csX9" fmla="*/ 4034698 w 4178299"/>
              <a:gd name="csY9" fmla="*/ 4030811 h 4177193"/>
              <a:gd name="csX10" fmla="*/ 4034698 w 4178299"/>
              <a:gd name="csY10" fmla="*/ 143519 h 4177193"/>
              <a:gd name="csX11" fmla="*/ 1955484 w 4178299"/>
              <a:gd name="csY11" fmla="*/ 143519 h 4177193"/>
              <a:gd name="csX12" fmla="*/ 698182 w 4178299"/>
              <a:gd name="csY12" fmla="*/ 143519 h 4177193"/>
              <a:gd name="csX13" fmla="*/ 144000 w 4178299"/>
              <a:gd name="csY13" fmla="*/ 143519 h 4177193"/>
              <a:gd name="csX14" fmla="*/ 144000 w 4178299"/>
              <a:gd name="csY14" fmla="*/ 2340455 h 4177193"/>
              <a:gd name="csX15" fmla="*/ 1 w 4178299"/>
              <a:gd name="csY15" fmla="*/ 2340455 h 4177193"/>
              <a:gd name="csX16" fmla="*/ 0 w 4178299"/>
              <a:gd name="csY16" fmla="*/ 0 h 41771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178299" h="4177193">
                <a:moveTo>
                  <a:pt x="0" y="0"/>
                </a:moveTo>
                <a:lnTo>
                  <a:pt x="698182" y="0"/>
                </a:lnTo>
                <a:lnTo>
                  <a:pt x="1955484" y="0"/>
                </a:lnTo>
                <a:lnTo>
                  <a:pt x="4178299" y="0"/>
                </a:lnTo>
                <a:lnTo>
                  <a:pt x="4178299" y="4177193"/>
                </a:lnTo>
                <a:lnTo>
                  <a:pt x="698182" y="4177193"/>
                </a:lnTo>
                <a:lnTo>
                  <a:pt x="698182" y="4176712"/>
                </a:lnTo>
                <a:lnTo>
                  <a:pt x="1836257" y="4176712"/>
                </a:lnTo>
                <a:lnTo>
                  <a:pt x="1836257" y="4030811"/>
                </a:lnTo>
                <a:lnTo>
                  <a:pt x="4034698" y="4030811"/>
                </a:lnTo>
                <a:lnTo>
                  <a:pt x="4034698" y="143519"/>
                </a:lnTo>
                <a:lnTo>
                  <a:pt x="1955484" y="143519"/>
                </a:lnTo>
                <a:lnTo>
                  <a:pt x="698182" y="143519"/>
                </a:lnTo>
                <a:lnTo>
                  <a:pt x="144000" y="143519"/>
                </a:lnTo>
                <a:lnTo>
                  <a:pt x="144000" y="2340455"/>
                </a:lnTo>
                <a:lnTo>
                  <a:pt x="1" y="2340455"/>
                </a:lnTo>
                <a:cubicBezTo>
                  <a:pt x="1" y="1560303"/>
                  <a:pt x="0" y="780152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796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37" userDrawn="1">
          <p15:clr>
            <a:srgbClr val="FBAE40"/>
          </p15:clr>
        </p15:guide>
        <p15:guide id="2" pos="295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groß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hink-cell data - do not delete" hidden="1">
            <a:extLst>
              <a:ext uri="{FF2B5EF4-FFF2-40B4-BE49-F238E27FC236}">
                <a16:creationId xmlns:a16="http://schemas.microsoft.com/office/drawing/2014/main" id="{8D6D96FF-28F6-797F-2B43-235552D040D5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058644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1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6D96FF-28F6-797F-2B43-235552D040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2A27204D-2D08-729E-E1E5-AE50849DD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3" y="1774313"/>
            <a:ext cx="5435600" cy="1000402"/>
          </a:xfrm>
        </p:spPr>
        <p:txBody>
          <a:bodyPr vert="horz" wrap="square" rIns="0">
            <a:sp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BE6857B-FFFA-809A-B7F5-0CA98133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C06836F-38CB-4D6A-BEA1-E0711D7359B4}" type="datetime1">
              <a:rPr lang="en-US" smtClean="0"/>
              <a:t>9/21/2026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CEC855-1676-3A40-F792-81BD4557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17948F-EE66-8C9E-B67C-4049CD16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A8FF80F5-9B4B-CCF7-4A26-B00E226A76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739" y="656282"/>
            <a:ext cx="5220199" cy="5221315"/>
          </a:xfrm>
          <a:custGeom>
            <a:avLst/>
            <a:gdLst>
              <a:gd name="csX0" fmla="*/ 72200 w 5220199"/>
              <a:gd name="csY0" fmla="*/ 0 h 5221315"/>
              <a:gd name="csX1" fmla="*/ 5220199 w 5220199"/>
              <a:gd name="csY1" fmla="*/ 0 h 5221315"/>
              <a:gd name="csX2" fmla="*/ 5220199 w 5220199"/>
              <a:gd name="csY2" fmla="*/ 5147767 h 5221315"/>
              <a:gd name="csX3" fmla="*/ 1764457 w 5220199"/>
              <a:gd name="csY3" fmla="*/ 5147767 h 5221315"/>
              <a:gd name="csX4" fmla="*/ 1764457 w 5220199"/>
              <a:gd name="csY4" fmla="*/ 5221315 h 5221315"/>
              <a:gd name="csX5" fmla="*/ 0 w 5220199"/>
              <a:gd name="csY5" fmla="*/ 5221315 h 5221315"/>
              <a:gd name="csX6" fmla="*/ 0 w 5220199"/>
              <a:gd name="csY6" fmla="*/ 3457411 h 5221315"/>
              <a:gd name="csX7" fmla="*/ 72200 w 5220199"/>
              <a:gd name="csY7" fmla="*/ 3457411 h 52213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220199" h="5221315">
                <a:moveTo>
                  <a:pt x="72200" y="0"/>
                </a:moveTo>
                <a:lnTo>
                  <a:pt x="5220199" y="0"/>
                </a:lnTo>
                <a:lnTo>
                  <a:pt x="5220199" y="5147767"/>
                </a:lnTo>
                <a:lnTo>
                  <a:pt x="1764457" y="5147767"/>
                </a:lnTo>
                <a:lnTo>
                  <a:pt x="1764457" y="5221315"/>
                </a:lnTo>
                <a:lnTo>
                  <a:pt x="0" y="5221315"/>
                </a:lnTo>
                <a:lnTo>
                  <a:pt x="0" y="3457411"/>
                </a:lnTo>
                <a:lnTo>
                  <a:pt x="72200" y="345741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C36043E-D9DF-AEA8-0E0A-335AABD902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0463" y="3106431"/>
            <a:ext cx="5435600" cy="2844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1" name="Freihandform: Form 30">
            <a:extLst>
              <a:ext uri="{FF2B5EF4-FFF2-40B4-BE49-F238E27FC236}">
                <a16:creationId xmlns:a16="http://schemas.microsoft.com/office/drawing/2014/main" id="{6A0FDB89-DB54-65BB-368E-EB951CC9EB0F}"/>
              </a:ext>
            </a:extLst>
          </p:cNvPr>
          <p:cNvSpPr>
            <a:spLocks/>
          </p:cNvSpPr>
          <p:nvPr userDrawn="1"/>
        </p:nvSpPr>
        <p:spPr>
          <a:xfrm>
            <a:off x="515938" y="512762"/>
            <a:ext cx="5435600" cy="5437668"/>
          </a:xfrm>
          <a:custGeom>
            <a:avLst/>
            <a:gdLst>
              <a:gd name="csX0" fmla="*/ 3275012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593669 h 5437668"/>
              <a:gd name="csX3" fmla="*/ 5435600 w 5435600"/>
              <a:gd name="csY3" fmla="*/ 2782887 h 5437668"/>
              <a:gd name="csX4" fmla="*/ 5435600 w 5435600"/>
              <a:gd name="csY4" fmla="*/ 5437668 h 5437668"/>
              <a:gd name="csX5" fmla="*/ 3846512 w 5435600"/>
              <a:gd name="csY5" fmla="*/ 5437668 h 5437668"/>
              <a:gd name="csX6" fmla="*/ 3455987 w 5435600"/>
              <a:gd name="csY6" fmla="*/ 5437668 h 5437668"/>
              <a:gd name="csX7" fmla="*/ 698182 w 5435600"/>
              <a:gd name="csY7" fmla="*/ 5437668 h 5437668"/>
              <a:gd name="csX8" fmla="*/ 698182 w 5435600"/>
              <a:gd name="csY8" fmla="*/ 5437187 h 5437668"/>
              <a:gd name="csX9" fmla="*/ 1836257 w 5435600"/>
              <a:gd name="csY9" fmla="*/ 5437187 h 5437668"/>
              <a:gd name="csX10" fmla="*/ 1836257 w 5435600"/>
              <a:gd name="csY10" fmla="*/ 5291286 h 5437668"/>
              <a:gd name="csX11" fmla="*/ 3455987 w 5435600"/>
              <a:gd name="csY11" fmla="*/ 5291286 h 5437668"/>
              <a:gd name="csX12" fmla="*/ 3846512 w 5435600"/>
              <a:gd name="csY12" fmla="*/ 5291286 h 5437668"/>
              <a:gd name="csX13" fmla="*/ 5291999 w 5435600"/>
              <a:gd name="csY13" fmla="*/ 5291286 h 5437668"/>
              <a:gd name="csX14" fmla="*/ 5291999 w 5435600"/>
              <a:gd name="csY14" fmla="*/ 2782887 h 5437668"/>
              <a:gd name="csX15" fmla="*/ 5291999 w 5435600"/>
              <a:gd name="csY15" fmla="*/ 2593669 h 5437668"/>
              <a:gd name="csX16" fmla="*/ 5291999 w 5435600"/>
              <a:gd name="csY16" fmla="*/ 143519 h 5437668"/>
              <a:gd name="csX17" fmla="*/ 3846512 w 5435600"/>
              <a:gd name="csY17" fmla="*/ 143519 h 5437668"/>
              <a:gd name="csX18" fmla="*/ 3846512 w 5435600"/>
              <a:gd name="csY18" fmla="*/ 143519 h 5437668"/>
              <a:gd name="csX19" fmla="*/ 1955484 w 5435600"/>
              <a:gd name="csY19" fmla="*/ 143519 h 5437668"/>
              <a:gd name="csX20" fmla="*/ 698182 w 5435600"/>
              <a:gd name="csY20" fmla="*/ 143519 h 5437668"/>
              <a:gd name="csX21" fmla="*/ 144000 w 5435600"/>
              <a:gd name="csY21" fmla="*/ 143519 h 5437668"/>
              <a:gd name="csX22" fmla="*/ 144000 w 5435600"/>
              <a:gd name="csY22" fmla="*/ 2001837 h 5437668"/>
              <a:gd name="csX23" fmla="*/ 144000 w 5435600"/>
              <a:gd name="csY23" fmla="*/ 2340455 h 5437668"/>
              <a:gd name="csX24" fmla="*/ 144000 w 5435600"/>
              <a:gd name="csY24" fmla="*/ 3600930 h 5437668"/>
              <a:gd name="csX25" fmla="*/ 1 w 5435600"/>
              <a:gd name="csY25" fmla="*/ 3600930 h 5437668"/>
              <a:gd name="csX26" fmla="*/ 0 w 5435600"/>
              <a:gd name="csY26" fmla="*/ 2001837 h 5437668"/>
              <a:gd name="csX27" fmla="*/ 1 w 5435600"/>
              <a:gd name="csY27" fmla="*/ 2001837 h 5437668"/>
              <a:gd name="csX28" fmla="*/ 0 w 5435600"/>
              <a:gd name="csY28" fmla="*/ 0 h 5437668"/>
              <a:gd name="csX29" fmla="*/ 698182 w 5435600"/>
              <a:gd name="csY29" fmla="*/ 0 h 5437668"/>
              <a:gd name="csX30" fmla="*/ 1955484 w 5435600"/>
              <a:gd name="csY30" fmla="*/ 0 h 5437668"/>
              <a:gd name="csX31" fmla="*/ 3275012 w 5435600"/>
              <a:gd name="csY31" fmla="*/ 0 h 5437668"/>
              <a:gd name="csX0" fmla="*/ 3275012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593669 h 5437668"/>
              <a:gd name="csX3" fmla="*/ 5435600 w 5435600"/>
              <a:gd name="csY3" fmla="*/ 2782887 h 5437668"/>
              <a:gd name="csX4" fmla="*/ 5435600 w 5435600"/>
              <a:gd name="csY4" fmla="*/ 5437668 h 5437668"/>
              <a:gd name="csX5" fmla="*/ 3846512 w 5435600"/>
              <a:gd name="csY5" fmla="*/ 5437668 h 5437668"/>
              <a:gd name="csX6" fmla="*/ 3455987 w 5435600"/>
              <a:gd name="csY6" fmla="*/ 5437668 h 5437668"/>
              <a:gd name="csX7" fmla="*/ 698182 w 5435600"/>
              <a:gd name="csY7" fmla="*/ 5437668 h 5437668"/>
              <a:gd name="csX8" fmla="*/ 698182 w 5435600"/>
              <a:gd name="csY8" fmla="*/ 5437187 h 5437668"/>
              <a:gd name="csX9" fmla="*/ 1836257 w 5435600"/>
              <a:gd name="csY9" fmla="*/ 5437187 h 5437668"/>
              <a:gd name="csX10" fmla="*/ 1836257 w 5435600"/>
              <a:gd name="csY10" fmla="*/ 5291286 h 5437668"/>
              <a:gd name="csX11" fmla="*/ 3455987 w 5435600"/>
              <a:gd name="csY11" fmla="*/ 5291286 h 5437668"/>
              <a:gd name="csX12" fmla="*/ 3846512 w 5435600"/>
              <a:gd name="csY12" fmla="*/ 5291286 h 5437668"/>
              <a:gd name="csX13" fmla="*/ 5291999 w 5435600"/>
              <a:gd name="csY13" fmla="*/ 5291286 h 5437668"/>
              <a:gd name="csX14" fmla="*/ 5291999 w 5435600"/>
              <a:gd name="csY14" fmla="*/ 2782887 h 5437668"/>
              <a:gd name="csX15" fmla="*/ 5291999 w 5435600"/>
              <a:gd name="csY15" fmla="*/ 2593669 h 5437668"/>
              <a:gd name="csX16" fmla="*/ 5291999 w 5435600"/>
              <a:gd name="csY16" fmla="*/ 143519 h 5437668"/>
              <a:gd name="csX17" fmla="*/ 3846512 w 5435600"/>
              <a:gd name="csY17" fmla="*/ 143519 h 5437668"/>
              <a:gd name="csX18" fmla="*/ 3846512 w 5435600"/>
              <a:gd name="csY18" fmla="*/ 143519 h 5437668"/>
              <a:gd name="csX19" fmla="*/ 1955484 w 5435600"/>
              <a:gd name="csY19" fmla="*/ 143519 h 5437668"/>
              <a:gd name="csX20" fmla="*/ 144000 w 5435600"/>
              <a:gd name="csY20" fmla="*/ 143519 h 5437668"/>
              <a:gd name="csX21" fmla="*/ 144000 w 5435600"/>
              <a:gd name="csY21" fmla="*/ 2001837 h 5437668"/>
              <a:gd name="csX22" fmla="*/ 144000 w 5435600"/>
              <a:gd name="csY22" fmla="*/ 2340455 h 5437668"/>
              <a:gd name="csX23" fmla="*/ 144000 w 5435600"/>
              <a:gd name="csY23" fmla="*/ 3600930 h 5437668"/>
              <a:gd name="csX24" fmla="*/ 1 w 5435600"/>
              <a:gd name="csY24" fmla="*/ 3600930 h 5437668"/>
              <a:gd name="csX25" fmla="*/ 0 w 5435600"/>
              <a:gd name="csY25" fmla="*/ 2001837 h 5437668"/>
              <a:gd name="csX26" fmla="*/ 1 w 5435600"/>
              <a:gd name="csY26" fmla="*/ 2001837 h 5437668"/>
              <a:gd name="csX27" fmla="*/ 0 w 5435600"/>
              <a:gd name="csY27" fmla="*/ 0 h 5437668"/>
              <a:gd name="csX28" fmla="*/ 698182 w 5435600"/>
              <a:gd name="csY28" fmla="*/ 0 h 5437668"/>
              <a:gd name="csX29" fmla="*/ 1955484 w 5435600"/>
              <a:gd name="csY29" fmla="*/ 0 h 5437668"/>
              <a:gd name="csX30" fmla="*/ 3275012 w 5435600"/>
              <a:gd name="csY30" fmla="*/ 0 h 5437668"/>
              <a:gd name="csX0" fmla="*/ 3275012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593669 h 5437668"/>
              <a:gd name="csX3" fmla="*/ 5435600 w 5435600"/>
              <a:gd name="csY3" fmla="*/ 2782887 h 5437668"/>
              <a:gd name="csX4" fmla="*/ 5435600 w 5435600"/>
              <a:gd name="csY4" fmla="*/ 5437668 h 5437668"/>
              <a:gd name="csX5" fmla="*/ 3846512 w 5435600"/>
              <a:gd name="csY5" fmla="*/ 5437668 h 5437668"/>
              <a:gd name="csX6" fmla="*/ 3455987 w 5435600"/>
              <a:gd name="csY6" fmla="*/ 5437668 h 5437668"/>
              <a:gd name="csX7" fmla="*/ 698182 w 5435600"/>
              <a:gd name="csY7" fmla="*/ 5437668 h 5437668"/>
              <a:gd name="csX8" fmla="*/ 698182 w 5435600"/>
              <a:gd name="csY8" fmla="*/ 5437187 h 5437668"/>
              <a:gd name="csX9" fmla="*/ 1836257 w 5435600"/>
              <a:gd name="csY9" fmla="*/ 5437187 h 5437668"/>
              <a:gd name="csX10" fmla="*/ 1836257 w 5435600"/>
              <a:gd name="csY10" fmla="*/ 5291286 h 5437668"/>
              <a:gd name="csX11" fmla="*/ 3455987 w 5435600"/>
              <a:gd name="csY11" fmla="*/ 5291286 h 5437668"/>
              <a:gd name="csX12" fmla="*/ 3846512 w 5435600"/>
              <a:gd name="csY12" fmla="*/ 5291286 h 5437668"/>
              <a:gd name="csX13" fmla="*/ 5291999 w 5435600"/>
              <a:gd name="csY13" fmla="*/ 5291286 h 5437668"/>
              <a:gd name="csX14" fmla="*/ 5291999 w 5435600"/>
              <a:gd name="csY14" fmla="*/ 2782887 h 5437668"/>
              <a:gd name="csX15" fmla="*/ 5291999 w 5435600"/>
              <a:gd name="csY15" fmla="*/ 2593669 h 5437668"/>
              <a:gd name="csX16" fmla="*/ 5291999 w 5435600"/>
              <a:gd name="csY16" fmla="*/ 143519 h 5437668"/>
              <a:gd name="csX17" fmla="*/ 3846512 w 5435600"/>
              <a:gd name="csY17" fmla="*/ 143519 h 5437668"/>
              <a:gd name="csX18" fmla="*/ 3846512 w 5435600"/>
              <a:gd name="csY18" fmla="*/ 143519 h 5437668"/>
              <a:gd name="csX19" fmla="*/ 1955484 w 5435600"/>
              <a:gd name="csY19" fmla="*/ 143519 h 5437668"/>
              <a:gd name="csX20" fmla="*/ 144000 w 5435600"/>
              <a:gd name="csY20" fmla="*/ 143519 h 5437668"/>
              <a:gd name="csX21" fmla="*/ 144000 w 5435600"/>
              <a:gd name="csY21" fmla="*/ 2001837 h 5437668"/>
              <a:gd name="csX22" fmla="*/ 144000 w 5435600"/>
              <a:gd name="csY22" fmla="*/ 2340455 h 5437668"/>
              <a:gd name="csX23" fmla="*/ 144000 w 5435600"/>
              <a:gd name="csY23" fmla="*/ 3600930 h 5437668"/>
              <a:gd name="csX24" fmla="*/ 1 w 5435600"/>
              <a:gd name="csY24" fmla="*/ 3600930 h 5437668"/>
              <a:gd name="csX25" fmla="*/ 0 w 5435600"/>
              <a:gd name="csY25" fmla="*/ 2001837 h 5437668"/>
              <a:gd name="csX26" fmla="*/ 1 w 5435600"/>
              <a:gd name="csY26" fmla="*/ 2001837 h 5437668"/>
              <a:gd name="csX27" fmla="*/ 0 w 5435600"/>
              <a:gd name="csY27" fmla="*/ 0 h 5437668"/>
              <a:gd name="csX28" fmla="*/ 1955484 w 5435600"/>
              <a:gd name="csY28" fmla="*/ 0 h 5437668"/>
              <a:gd name="csX29" fmla="*/ 3275012 w 5435600"/>
              <a:gd name="csY29" fmla="*/ 0 h 5437668"/>
              <a:gd name="csX0" fmla="*/ 3275012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593669 h 5437668"/>
              <a:gd name="csX3" fmla="*/ 5435600 w 5435600"/>
              <a:gd name="csY3" fmla="*/ 2782887 h 5437668"/>
              <a:gd name="csX4" fmla="*/ 5435600 w 5435600"/>
              <a:gd name="csY4" fmla="*/ 5437668 h 5437668"/>
              <a:gd name="csX5" fmla="*/ 3846512 w 5435600"/>
              <a:gd name="csY5" fmla="*/ 5437668 h 5437668"/>
              <a:gd name="csX6" fmla="*/ 3455987 w 5435600"/>
              <a:gd name="csY6" fmla="*/ 5437668 h 5437668"/>
              <a:gd name="csX7" fmla="*/ 698182 w 5435600"/>
              <a:gd name="csY7" fmla="*/ 5437668 h 5437668"/>
              <a:gd name="csX8" fmla="*/ 698182 w 5435600"/>
              <a:gd name="csY8" fmla="*/ 5437187 h 5437668"/>
              <a:gd name="csX9" fmla="*/ 1836257 w 5435600"/>
              <a:gd name="csY9" fmla="*/ 5437187 h 5437668"/>
              <a:gd name="csX10" fmla="*/ 1836257 w 5435600"/>
              <a:gd name="csY10" fmla="*/ 5291286 h 5437668"/>
              <a:gd name="csX11" fmla="*/ 3455987 w 5435600"/>
              <a:gd name="csY11" fmla="*/ 5291286 h 5437668"/>
              <a:gd name="csX12" fmla="*/ 3846512 w 5435600"/>
              <a:gd name="csY12" fmla="*/ 5291286 h 5437668"/>
              <a:gd name="csX13" fmla="*/ 5291999 w 5435600"/>
              <a:gd name="csY13" fmla="*/ 5291286 h 5437668"/>
              <a:gd name="csX14" fmla="*/ 5291999 w 5435600"/>
              <a:gd name="csY14" fmla="*/ 2782887 h 5437668"/>
              <a:gd name="csX15" fmla="*/ 5291999 w 5435600"/>
              <a:gd name="csY15" fmla="*/ 2593669 h 5437668"/>
              <a:gd name="csX16" fmla="*/ 5291999 w 5435600"/>
              <a:gd name="csY16" fmla="*/ 143519 h 5437668"/>
              <a:gd name="csX17" fmla="*/ 3846512 w 5435600"/>
              <a:gd name="csY17" fmla="*/ 143519 h 5437668"/>
              <a:gd name="csX18" fmla="*/ 3846512 w 5435600"/>
              <a:gd name="csY18" fmla="*/ 143519 h 5437668"/>
              <a:gd name="csX19" fmla="*/ 1955484 w 5435600"/>
              <a:gd name="csY19" fmla="*/ 143519 h 5437668"/>
              <a:gd name="csX20" fmla="*/ 144000 w 5435600"/>
              <a:gd name="csY20" fmla="*/ 143519 h 5437668"/>
              <a:gd name="csX21" fmla="*/ 144000 w 5435600"/>
              <a:gd name="csY21" fmla="*/ 2001837 h 5437668"/>
              <a:gd name="csX22" fmla="*/ 144000 w 5435600"/>
              <a:gd name="csY22" fmla="*/ 2340455 h 5437668"/>
              <a:gd name="csX23" fmla="*/ 144000 w 5435600"/>
              <a:gd name="csY23" fmla="*/ 3600930 h 5437668"/>
              <a:gd name="csX24" fmla="*/ 1 w 5435600"/>
              <a:gd name="csY24" fmla="*/ 3600930 h 5437668"/>
              <a:gd name="csX25" fmla="*/ 0 w 5435600"/>
              <a:gd name="csY25" fmla="*/ 2001837 h 5437668"/>
              <a:gd name="csX26" fmla="*/ 1 w 5435600"/>
              <a:gd name="csY26" fmla="*/ 2001837 h 5437668"/>
              <a:gd name="csX27" fmla="*/ 0 w 5435600"/>
              <a:gd name="csY27" fmla="*/ 0 h 5437668"/>
              <a:gd name="csX28" fmla="*/ 3275012 w 5435600"/>
              <a:gd name="csY28" fmla="*/ 0 h 5437668"/>
              <a:gd name="csX0" fmla="*/ 3275012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593669 h 5437668"/>
              <a:gd name="csX3" fmla="*/ 5435600 w 5435600"/>
              <a:gd name="csY3" fmla="*/ 2782887 h 5437668"/>
              <a:gd name="csX4" fmla="*/ 5435600 w 5435600"/>
              <a:gd name="csY4" fmla="*/ 5437668 h 5437668"/>
              <a:gd name="csX5" fmla="*/ 3846512 w 5435600"/>
              <a:gd name="csY5" fmla="*/ 5437668 h 5437668"/>
              <a:gd name="csX6" fmla="*/ 3455987 w 5435600"/>
              <a:gd name="csY6" fmla="*/ 5437668 h 5437668"/>
              <a:gd name="csX7" fmla="*/ 698182 w 5435600"/>
              <a:gd name="csY7" fmla="*/ 5437668 h 5437668"/>
              <a:gd name="csX8" fmla="*/ 698182 w 5435600"/>
              <a:gd name="csY8" fmla="*/ 5437187 h 5437668"/>
              <a:gd name="csX9" fmla="*/ 1836257 w 5435600"/>
              <a:gd name="csY9" fmla="*/ 5437187 h 5437668"/>
              <a:gd name="csX10" fmla="*/ 1836257 w 5435600"/>
              <a:gd name="csY10" fmla="*/ 5291286 h 5437668"/>
              <a:gd name="csX11" fmla="*/ 3455987 w 5435600"/>
              <a:gd name="csY11" fmla="*/ 5291286 h 5437668"/>
              <a:gd name="csX12" fmla="*/ 3846512 w 5435600"/>
              <a:gd name="csY12" fmla="*/ 5291286 h 5437668"/>
              <a:gd name="csX13" fmla="*/ 5291999 w 5435600"/>
              <a:gd name="csY13" fmla="*/ 5291286 h 5437668"/>
              <a:gd name="csX14" fmla="*/ 5291999 w 5435600"/>
              <a:gd name="csY14" fmla="*/ 2782887 h 5437668"/>
              <a:gd name="csX15" fmla="*/ 5291999 w 5435600"/>
              <a:gd name="csY15" fmla="*/ 2593669 h 5437668"/>
              <a:gd name="csX16" fmla="*/ 5291999 w 5435600"/>
              <a:gd name="csY16" fmla="*/ 143519 h 5437668"/>
              <a:gd name="csX17" fmla="*/ 3846512 w 5435600"/>
              <a:gd name="csY17" fmla="*/ 143519 h 5437668"/>
              <a:gd name="csX18" fmla="*/ 3846512 w 5435600"/>
              <a:gd name="csY18" fmla="*/ 143519 h 5437668"/>
              <a:gd name="csX19" fmla="*/ 144000 w 5435600"/>
              <a:gd name="csY19" fmla="*/ 143519 h 5437668"/>
              <a:gd name="csX20" fmla="*/ 144000 w 5435600"/>
              <a:gd name="csY20" fmla="*/ 2001837 h 5437668"/>
              <a:gd name="csX21" fmla="*/ 144000 w 5435600"/>
              <a:gd name="csY21" fmla="*/ 2340455 h 5437668"/>
              <a:gd name="csX22" fmla="*/ 144000 w 5435600"/>
              <a:gd name="csY22" fmla="*/ 3600930 h 5437668"/>
              <a:gd name="csX23" fmla="*/ 1 w 5435600"/>
              <a:gd name="csY23" fmla="*/ 3600930 h 5437668"/>
              <a:gd name="csX24" fmla="*/ 0 w 5435600"/>
              <a:gd name="csY24" fmla="*/ 2001837 h 5437668"/>
              <a:gd name="csX25" fmla="*/ 1 w 5435600"/>
              <a:gd name="csY25" fmla="*/ 2001837 h 5437668"/>
              <a:gd name="csX26" fmla="*/ 0 w 5435600"/>
              <a:gd name="csY26" fmla="*/ 0 h 5437668"/>
              <a:gd name="csX27" fmla="*/ 3275012 w 5435600"/>
              <a:gd name="csY27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593669 h 5437668"/>
              <a:gd name="csX3" fmla="*/ 5435600 w 5435600"/>
              <a:gd name="csY3" fmla="*/ 2782887 h 5437668"/>
              <a:gd name="csX4" fmla="*/ 5435600 w 5435600"/>
              <a:gd name="csY4" fmla="*/ 5437668 h 5437668"/>
              <a:gd name="csX5" fmla="*/ 3846512 w 5435600"/>
              <a:gd name="csY5" fmla="*/ 5437668 h 5437668"/>
              <a:gd name="csX6" fmla="*/ 3455987 w 5435600"/>
              <a:gd name="csY6" fmla="*/ 5437668 h 5437668"/>
              <a:gd name="csX7" fmla="*/ 698182 w 5435600"/>
              <a:gd name="csY7" fmla="*/ 5437668 h 5437668"/>
              <a:gd name="csX8" fmla="*/ 698182 w 5435600"/>
              <a:gd name="csY8" fmla="*/ 5437187 h 5437668"/>
              <a:gd name="csX9" fmla="*/ 1836257 w 5435600"/>
              <a:gd name="csY9" fmla="*/ 5437187 h 5437668"/>
              <a:gd name="csX10" fmla="*/ 1836257 w 5435600"/>
              <a:gd name="csY10" fmla="*/ 5291286 h 5437668"/>
              <a:gd name="csX11" fmla="*/ 3455987 w 5435600"/>
              <a:gd name="csY11" fmla="*/ 5291286 h 5437668"/>
              <a:gd name="csX12" fmla="*/ 3846512 w 5435600"/>
              <a:gd name="csY12" fmla="*/ 5291286 h 5437668"/>
              <a:gd name="csX13" fmla="*/ 5291999 w 5435600"/>
              <a:gd name="csY13" fmla="*/ 5291286 h 5437668"/>
              <a:gd name="csX14" fmla="*/ 5291999 w 5435600"/>
              <a:gd name="csY14" fmla="*/ 2782887 h 5437668"/>
              <a:gd name="csX15" fmla="*/ 5291999 w 5435600"/>
              <a:gd name="csY15" fmla="*/ 2593669 h 5437668"/>
              <a:gd name="csX16" fmla="*/ 5291999 w 5435600"/>
              <a:gd name="csY16" fmla="*/ 143519 h 5437668"/>
              <a:gd name="csX17" fmla="*/ 3846512 w 5435600"/>
              <a:gd name="csY17" fmla="*/ 143519 h 5437668"/>
              <a:gd name="csX18" fmla="*/ 3846512 w 5435600"/>
              <a:gd name="csY18" fmla="*/ 143519 h 5437668"/>
              <a:gd name="csX19" fmla="*/ 144000 w 5435600"/>
              <a:gd name="csY19" fmla="*/ 143519 h 5437668"/>
              <a:gd name="csX20" fmla="*/ 144000 w 5435600"/>
              <a:gd name="csY20" fmla="*/ 2001837 h 5437668"/>
              <a:gd name="csX21" fmla="*/ 144000 w 5435600"/>
              <a:gd name="csY21" fmla="*/ 2340455 h 5437668"/>
              <a:gd name="csX22" fmla="*/ 144000 w 5435600"/>
              <a:gd name="csY22" fmla="*/ 3600930 h 5437668"/>
              <a:gd name="csX23" fmla="*/ 1 w 5435600"/>
              <a:gd name="csY23" fmla="*/ 3600930 h 5437668"/>
              <a:gd name="csX24" fmla="*/ 0 w 5435600"/>
              <a:gd name="csY24" fmla="*/ 2001837 h 5437668"/>
              <a:gd name="csX25" fmla="*/ 1 w 5435600"/>
              <a:gd name="csY25" fmla="*/ 2001837 h 5437668"/>
              <a:gd name="csX26" fmla="*/ 0 w 5435600"/>
              <a:gd name="csY26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593669 h 5437668"/>
              <a:gd name="csX3" fmla="*/ 5435600 w 5435600"/>
              <a:gd name="csY3" fmla="*/ 2782887 h 5437668"/>
              <a:gd name="csX4" fmla="*/ 5435600 w 5435600"/>
              <a:gd name="csY4" fmla="*/ 5437668 h 5437668"/>
              <a:gd name="csX5" fmla="*/ 3846512 w 5435600"/>
              <a:gd name="csY5" fmla="*/ 5437668 h 5437668"/>
              <a:gd name="csX6" fmla="*/ 3455987 w 5435600"/>
              <a:gd name="csY6" fmla="*/ 5437668 h 5437668"/>
              <a:gd name="csX7" fmla="*/ 698182 w 5435600"/>
              <a:gd name="csY7" fmla="*/ 5437668 h 5437668"/>
              <a:gd name="csX8" fmla="*/ 698182 w 5435600"/>
              <a:gd name="csY8" fmla="*/ 5437187 h 5437668"/>
              <a:gd name="csX9" fmla="*/ 1836257 w 5435600"/>
              <a:gd name="csY9" fmla="*/ 5437187 h 5437668"/>
              <a:gd name="csX10" fmla="*/ 1836257 w 5435600"/>
              <a:gd name="csY10" fmla="*/ 5291286 h 5437668"/>
              <a:gd name="csX11" fmla="*/ 3455987 w 5435600"/>
              <a:gd name="csY11" fmla="*/ 5291286 h 5437668"/>
              <a:gd name="csX12" fmla="*/ 3846512 w 5435600"/>
              <a:gd name="csY12" fmla="*/ 5291286 h 5437668"/>
              <a:gd name="csX13" fmla="*/ 5291999 w 5435600"/>
              <a:gd name="csY13" fmla="*/ 5291286 h 5437668"/>
              <a:gd name="csX14" fmla="*/ 5291999 w 5435600"/>
              <a:gd name="csY14" fmla="*/ 2782887 h 5437668"/>
              <a:gd name="csX15" fmla="*/ 5291999 w 5435600"/>
              <a:gd name="csY15" fmla="*/ 2593669 h 5437668"/>
              <a:gd name="csX16" fmla="*/ 5291999 w 5435600"/>
              <a:gd name="csY16" fmla="*/ 143519 h 5437668"/>
              <a:gd name="csX17" fmla="*/ 3846512 w 5435600"/>
              <a:gd name="csY17" fmla="*/ 143519 h 5437668"/>
              <a:gd name="csX18" fmla="*/ 144000 w 5435600"/>
              <a:gd name="csY18" fmla="*/ 143519 h 5437668"/>
              <a:gd name="csX19" fmla="*/ 144000 w 5435600"/>
              <a:gd name="csY19" fmla="*/ 2001837 h 5437668"/>
              <a:gd name="csX20" fmla="*/ 144000 w 5435600"/>
              <a:gd name="csY20" fmla="*/ 2340455 h 5437668"/>
              <a:gd name="csX21" fmla="*/ 144000 w 5435600"/>
              <a:gd name="csY21" fmla="*/ 3600930 h 5437668"/>
              <a:gd name="csX22" fmla="*/ 1 w 5435600"/>
              <a:gd name="csY22" fmla="*/ 3600930 h 5437668"/>
              <a:gd name="csX23" fmla="*/ 0 w 5435600"/>
              <a:gd name="csY23" fmla="*/ 2001837 h 5437668"/>
              <a:gd name="csX24" fmla="*/ 1 w 5435600"/>
              <a:gd name="csY24" fmla="*/ 2001837 h 5437668"/>
              <a:gd name="csX25" fmla="*/ 0 w 5435600"/>
              <a:gd name="csY25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782887 h 5437668"/>
              <a:gd name="csX3" fmla="*/ 5435600 w 5435600"/>
              <a:gd name="csY3" fmla="*/ 5437668 h 5437668"/>
              <a:gd name="csX4" fmla="*/ 3846512 w 5435600"/>
              <a:gd name="csY4" fmla="*/ 5437668 h 5437668"/>
              <a:gd name="csX5" fmla="*/ 3455987 w 5435600"/>
              <a:gd name="csY5" fmla="*/ 5437668 h 5437668"/>
              <a:gd name="csX6" fmla="*/ 698182 w 5435600"/>
              <a:gd name="csY6" fmla="*/ 5437668 h 5437668"/>
              <a:gd name="csX7" fmla="*/ 698182 w 5435600"/>
              <a:gd name="csY7" fmla="*/ 5437187 h 5437668"/>
              <a:gd name="csX8" fmla="*/ 1836257 w 5435600"/>
              <a:gd name="csY8" fmla="*/ 5437187 h 5437668"/>
              <a:gd name="csX9" fmla="*/ 1836257 w 5435600"/>
              <a:gd name="csY9" fmla="*/ 5291286 h 5437668"/>
              <a:gd name="csX10" fmla="*/ 3455987 w 5435600"/>
              <a:gd name="csY10" fmla="*/ 5291286 h 5437668"/>
              <a:gd name="csX11" fmla="*/ 3846512 w 5435600"/>
              <a:gd name="csY11" fmla="*/ 5291286 h 5437668"/>
              <a:gd name="csX12" fmla="*/ 5291999 w 5435600"/>
              <a:gd name="csY12" fmla="*/ 5291286 h 5437668"/>
              <a:gd name="csX13" fmla="*/ 5291999 w 5435600"/>
              <a:gd name="csY13" fmla="*/ 2782887 h 5437668"/>
              <a:gd name="csX14" fmla="*/ 5291999 w 5435600"/>
              <a:gd name="csY14" fmla="*/ 2593669 h 5437668"/>
              <a:gd name="csX15" fmla="*/ 5291999 w 5435600"/>
              <a:gd name="csY15" fmla="*/ 143519 h 5437668"/>
              <a:gd name="csX16" fmla="*/ 3846512 w 5435600"/>
              <a:gd name="csY16" fmla="*/ 143519 h 5437668"/>
              <a:gd name="csX17" fmla="*/ 144000 w 5435600"/>
              <a:gd name="csY17" fmla="*/ 143519 h 5437668"/>
              <a:gd name="csX18" fmla="*/ 144000 w 5435600"/>
              <a:gd name="csY18" fmla="*/ 2001837 h 5437668"/>
              <a:gd name="csX19" fmla="*/ 144000 w 5435600"/>
              <a:gd name="csY19" fmla="*/ 2340455 h 5437668"/>
              <a:gd name="csX20" fmla="*/ 144000 w 5435600"/>
              <a:gd name="csY20" fmla="*/ 3600930 h 5437668"/>
              <a:gd name="csX21" fmla="*/ 1 w 5435600"/>
              <a:gd name="csY21" fmla="*/ 3600930 h 5437668"/>
              <a:gd name="csX22" fmla="*/ 0 w 5435600"/>
              <a:gd name="csY22" fmla="*/ 2001837 h 5437668"/>
              <a:gd name="csX23" fmla="*/ 1 w 5435600"/>
              <a:gd name="csY23" fmla="*/ 2001837 h 5437668"/>
              <a:gd name="csX24" fmla="*/ 0 w 5435600"/>
              <a:gd name="csY24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782887 h 5437668"/>
              <a:gd name="csX3" fmla="*/ 5435600 w 5435600"/>
              <a:gd name="csY3" fmla="*/ 5437668 h 5437668"/>
              <a:gd name="csX4" fmla="*/ 3846512 w 5435600"/>
              <a:gd name="csY4" fmla="*/ 5437668 h 5437668"/>
              <a:gd name="csX5" fmla="*/ 3455987 w 5435600"/>
              <a:gd name="csY5" fmla="*/ 5437668 h 5437668"/>
              <a:gd name="csX6" fmla="*/ 698182 w 5435600"/>
              <a:gd name="csY6" fmla="*/ 5437668 h 5437668"/>
              <a:gd name="csX7" fmla="*/ 698182 w 5435600"/>
              <a:gd name="csY7" fmla="*/ 5437187 h 5437668"/>
              <a:gd name="csX8" fmla="*/ 1836257 w 5435600"/>
              <a:gd name="csY8" fmla="*/ 5437187 h 5437668"/>
              <a:gd name="csX9" fmla="*/ 1836257 w 5435600"/>
              <a:gd name="csY9" fmla="*/ 5291286 h 5437668"/>
              <a:gd name="csX10" fmla="*/ 3455987 w 5435600"/>
              <a:gd name="csY10" fmla="*/ 5291286 h 5437668"/>
              <a:gd name="csX11" fmla="*/ 3846512 w 5435600"/>
              <a:gd name="csY11" fmla="*/ 5291286 h 5437668"/>
              <a:gd name="csX12" fmla="*/ 5291999 w 5435600"/>
              <a:gd name="csY12" fmla="*/ 5291286 h 5437668"/>
              <a:gd name="csX13" fmla="*/ 5291999 w 5435600"/>
              <a:gd name="csY13" fmla="*/ 2782887 h 5437668"/>
              <a:gd name="csX14" fmla="*/ 5291999 w 5435600"/>
              <a:gd name="csY14" fmla="*/ 2593669 h 5437668"/>
              <a:gd name="csX15" fmla="*/ 5291999 w 5435600"/>
              <a:gd name="csY15" fmla="*/ 143519 h 5437668"/>
              <a:gd name="csX16" fmla="*/ 144000 w 5435600"/>
              <a:gd name="csY16" fmla="*/ 143519 h 5437668"/>
              <a:gd name="csX17" fmla="*/ 144000 w 5435600"/>
              <a:gd name="csY17" fmla="*/ 2001837 h 5437668"/>
              <a:gd name="csX18" fmla="*/ 144000 w 5435600"/>
              <a:gd name="csY18" fmla="*/ 2340455 h 5437668"/>
              <a:gd name="csX19" fmla="*/ 144000 w 5435600"/>
              <a:gd name="csY19" fmla="*/ 3600930 h 5437668"/>
              <a:gd name="csX20" fmla="*/ 1 w 5435600"/>
              <a:gd name="csY20" fmla="*/ 3600930 h 5437668"/>
              <a:gd name="csX21" fmla="*/ 0 w 5435600"/>
              <a:gd name="csY21" fmla="*/ 2001837 h 5437668"/>
              <a:gd name="csX22" fmla="*/ 1 w 5435600"/>
              <a:gd name="csY22" fmla="*/ 2001837 h 5437668"/>
              <a:gd name="csX23" fmla="*/ 0 w 5435600"/>
              <a:gd name="csY23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782887 h 5437668"/>
              <a:gd name="csX3" fmla="*/ 5435600 w 5435600"/>
              <a:gd name="csY3" fmla="*/ 5437668 h 5437668"/>
              <a:gd name="csX4" fmla="*/ 3846512 w 5435600"/>
              <a:gd name="csY4" fmla="*/ 5437668 h 5437668"/>
              <a:gd name="csX5" fmla="*/ 3455987 w 5435600"/>
              <a:gd name="csY5" fmla="*/ 5437668 h 5437668"/>
              <a:gd name="csX6" fmla="*/ 698182 w 5435600"/>
              <a:gd name="csY6" fmla="*/ 5437668 h 5437668"/>
              <a:gd name="csX7" fmla="*/ 698182 w 5435600"/>
              <a:gd name="csY7" fmla="*/ 5437187 h 5437668"/>
              <a:gd name="csX8" fmla="*/ 1836257 w 5435600"/>
              <a:gd name="csY8" fmla="*/ 5437187 h 5437668"/>
              <a:gd name="csX9" fmla="*/ 1836257 w 5435600"/>
              <a:gd name="csY9" fmla="*/ 5291286 h 5437668"/>
              <a:gd name="csX10" fmla="*/ 3455987 w 5435600"/>
              <a:gd name="csY10" fmla="*/ 5291286 h 5437668"/>
              <a:gd name="csX11" fmla="*/ 3846512 w 5435600"/>
              <a:gd name="csY11" fmla="*/ 5291286 h 5437668"/>
              <a:gd name="csX12" fmla="*/ 5291999 w 5435600"/>
              <a:gd name="csY12" fmla="*/ 5291286 h 5437668"/>
              <a:gd name="csX13" fmla="*/ 5291999 w 5435600"/>
              <a:gd name="csY13" fmla="*/ 2782887 h 5437668"/>
              <a:gd name="csX14" fmla="*/ 5291999 w 5435600"/>
              <a:gd name="csY14" fmla="*/ 143519 h 5437668"/>
              <a:gd name="csX15" fmla="*/ 144000 w 5435600"/>
              <a:gd name="csY15" fmla="*/ 143519 h 5437668"/>
              <a:gd name="csX16" fmla="*/ 144000 w 5435600"/>
              <a:gd name="csY16" fmla="*/ 2001837 h 5437668"/>
              <a:gd name="csX17" fmla="*/ 144000 w 5435600"/>
              <a:gd name="csY17" fmla="*/ 2340455 h 5437668"/>
              <a:gd name="csX18" fmla="*/ 144000 w 5435600"/>
              <a:gd name="csY18" fmla="*/ 3600930 h 5437668"/>
              <a:gd name="csX19" fmla="*/ 1 w 5435600"/>
              <a:gd name="csY19" fmla="*/ 3600930 h 5437668"/>
              <a:gd name="csX20" fmla="*/ 0 w 5435600"/>
              <a:gd name="csY20" fmla="*/ 2001837 h 5437668"/>
              <a:gd name="csX21" fmla="*/ 1 w 5435600"/>
              <a:gd name="csY21" fmla="*/ 2001837 h 5437668"/>
              <a:gd name="csX22" fmla="*/ 0 w 5435600"/>
              <a:gd name="csY22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2782887 h 5437668"/>
              <a:gd name="csX3" fmla="*/ 5435600 w 5435600"/>
              <a:gd name="csY3" fmla="*/ 5437668 h 5437668"/>
              <a:gd name="csX4" fmla="*/ 3846512 w 5435600"/>
              <a:gd name="csY4" fmla="*/ 5437668 h 5437668"/>
              <a:gd name="csX5" fmla="*/ 3455987 w 5435600"/>
              <a:gd name="csY5" fmla="*/ 5437668 h 5437668"/>
              <a:gd name="csX6" fmla="*/ 698182 w 5435600"/>
              <a:gd name="csY6" fmla="*/ 5437668 h 5437668"/>
              <a:gd name="csX7" fmla="*/ 698182 w 5435600"/>
              <a:gd name="csY7" fmla="*/ 5437187 h 5437668"/>
              <a:gd name="csX8" fmla="*/ 1836257 w 5435600"/>
              <a:gd name="csY8" fmla="*/ 5437187 h 5437668"/>
              <a:gd name="csX9" fmla="*/ 1836257 w 5435600"/>
              <a:gd name="csY9" fmla="*/ 5291286 h 5437668"/>
              <a:gd name="csX10" fmla="*/ 3455987 w 5435600"/>
              <a:gd name="csY10" fmla="*/ 5291286 h 5437668"/>
              <a:gd name="csX11" fmla="*/ 3846512 w 5435600"/>
              <a:gd name="csY11" fmla="*/ 5291286 h 5437668"/>
              <a:gd name="csX12" fmla="*/ 5291999 w 5435600"/>
              <a:gd name="csY12" fmla="*/ 5291286 h 5437668"/>
              <a:gd name="csX13" fmla="*/ 5291999 w 5435600"/>
              <a:gd name="csY13" fmla="*/ 143519 h 5437668"/>
              <a:gd name="csX14" fmla="*/ 144000 w 5435600"/>
              <a:gd name="csY14" fmla="*/ 143519 h 5437668"/>
              <a:gd name="csX15" fmla="*/ 144000 w 5435600"/>
              <a:gd name="csY15" fmla="*/ 2001837 h 5437668"/>
              <a:gd name="csX16" fmla="*/ 144000 w 5435600"/>
              <a:gd name="csY16" fmla="*/ 2340455 h 5437668"/>
              <a:gd name="csX17" fmla="*/ 144000 w 5435600"/>
              <a:gd name="csY17" fmla="*/ 3600930 h 5437668"/>
              <a:gd name="csX18" fmla="*/ 1 w 5435600"/>
              <a:gd name="csY18" fmla="*/ 3600930 h 5437668"/>
              <a:gd name="csX19" fmla="*/ 0 w 5435600"/>
              <a:gd name="csY19" fmla="*/ 2001837 h 5437668"/>
              <a:gd name="csX20" fmla="*/ 1 w 5435600"/>
              <a:gd name="csY20" fmla="*/ 2001837 h 5437668"/>
              <a:gd name="csX21" fmla="*/ 0 w 5435600"/>
              <a:gd name="csY21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3846512 w 5435600"/>
              <a:gd name="csY3" fmla="*/ 5437668 h 5437668"/>
              <a:gd name="csX4" fmla="*/ 3455987 w 5435600"/>
              <a:gd name="csY4" fmla="*/ 5437668 h 5437668"/>
              <a:gd name="csX5" fmla="*/ 698182 w 5435600"/>
              <a:gd name="csY5" fmla="*/ 5437668 h 5437668"/>
              <a:gd name="csX6" fmla="*/ 698182 w 5435600"/>
              <a:gd name="csY6" fmla="*/ 5437187 h 5437668"/>
              <a:gd name="csX7" fmla="*/ 1836257 w 5435600"/>
              <a:gd name="csY7" fmla="*/ 5437187 h 5437668"/>
              <a:gd name="csX8" fmla="*/ 1836257 w 5435600"/>
              <a:gd name="csY8" fmla="*/ 5291286 h 5437668"/>
              <a:gd name="csX9" fmla="*/ 3455987 w 5435600"/>
              <a:gd name="csY9" fmla="*/ 5291286 h 5437668"/>
              <a:gd name="csX10" fmla="*/ 3846512 w 5435600"/>
              <a:gd name="csY10" fmla="*/ 5291286 h 5437668"/>
              <a:gd name="csX11" fmla="*/ 5291999 w 5435600"/>
              <a:gd name="csY11" fmla="*/ 5291286 h 5437668"/>
              <a:gd name="csX12" fmla="*/ 5291999 w 5435600"/>
              <a:gd name="csY12" fmla="*/ 143519 h 5437668"/>
              <a:gd name="csX13" fmla="*/ 144000 w 5435600"/>
              <a:gd name="csY13" fmla="*/ 143519 h 5437668"/>
              <a:gd name="csX14" fmla="*/ 144000 w 5435600"/>
              <a:gd name="csY14" fmla="*/ 2001837 h 5437668"/>
              <a:gd name="csX15" fmla="*/ 144000 w 5435600"/>
              <a:gd name="csY15" fmla="*/ 2340455 h 5437668"/>
              <a:gd name="csX16" fmla="*/ 144000 w 5435600"/>
              <a:gd name="csY16" fmla="*/ 3600930 h 5437668"/>
              <a:gd name="csX17" fmla="*/ 1 w 5435600"/>
              <a:gd name="csY17" fmla="*/ 3600930 h 5437668"/>
              <a:gd name="csX18" fmla="*/ 0 w 5435600"/>
              <a:gd name="csY18" fmla="*/ 2001837 h 5437668"/>
              <a:gd name="csX19" fmla="*/ 1 w 5435600"/>
              <a:gd name="csY19" fmla="*/ 2001837 h 5437668"/>
              <a:gd name="csX20" fmla="*/ 0 w 5435600"/>
              <a:gd name="csY20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3846512 w 5435600"/>
              <a:gd name="csY3" fmla="*/ 5437668 h 5437668"/>
              <a:gd name="csX4" fmla="*/ 3455987 w 5435600"/>
              <a:gd name="csY4" fmla="*/ 5437668 h 5437668"/>
              <a:gd name="csX5" fmla="*/ 698182 w 5435600"/>
              <a:gd name="csY5" fmla="*/ 5437668 h 5437668"/>
              <a:gd name="csX6" fmla="*/ 698182 w 5435600"/>
              <a:gd name="csY6" fmla="*/ 5437187 h 5437668"/>
              <a:gd name="csX7" fmla="*/ 1836257 w 5435600"/>
              <a:gd name="csY7" fmla="*/ 5437187 h 5437668"/>
              <a:gd name="csX8" fmla="*/ 1836257 w 5435600"/>
              <a:gd name="csY8" fmla="*/ 5291286 h 5437668"/>
              <a:gd name="csX9" fmla="*/ 3455987 w 5435600"/>
              <a:gd name="csY9" fmla="*/ 5291286 h 5437668"/>
              <a:gd name="csX10" fmla="*/ 5291999 w 5435600"/>
              <a:gd name="csY10" fmla="*/ 5291286 h 5437668"/>
              <a:gd name="csX11" fmla="*/ 5291999 w 5435600"/>
              <a:gd name="csY11" fmla="*/ 143519 h 5437668"/>
              <a:gd name="csX12" fmla="*/ 144000 w 5435600"/>
              <a:gd name="csY12" fmla="*/ 143519 h 5437668"/>
              <a:gd name="csX13" fmla="*/ 144000 w 5435600"/>
              <a:gd name="csY13" fmla="*/ 2001837 h 5437668"/>
              <a:gd name="csX14" fmla="*/ 144000 w 5435600"/>
              <a:gd name="csY14" fmla="*/ 2340455 h 5437668"/>
              <a:gd name="csX15" fmla="*/ 144000 w 5435600"/>
              <a:gd name="csY15" fmla="*/ 3600930 h 5437668"/>
              <a:gd name="csX16" fmla="*/ 1 w 5435600"/>
              <a:gd name="csY16" fmla="*/ 3600930 h 5437668"/>
              <a:gd name="csX17" fmla="*/ 0 w 5435600"/>
              <a:gd name="csY17" fmla="*/ 2001837 h 5437668"/>
              <a:gd name="csX18" fmla="*/ 1 w 5435600"/>
              <a:gd name="csY18" fmla="*/ 2001837 h 5437668"/>
              <a:gd name="csX19" fmla="*/ 0 w 5435600"/>
              <a:gd name="csY19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3455987 w 5435600"/>
              <a:gd name="csY3" fmla="*/ 5437668 h 5437668"/>
              <a:gd name="csX4" fmla="*/ 698182 w 5435600"/>
              <a:gd name="csY4" fmla="*/ 5437668 h 5437668"/>
              <a:gd name="csX5" fmla="*/ 698182 w 5435600"/>
              <a:gd name="csY5" fmla="*/ 5437187 h 5437668"/>
              <a:gd name="csX6" fmla="*/ 1836257 w 5435600"/>
              <a:gd name="csY6" fmla="*/ 5437187 h 5437668"/>
              <a:gd name="csX7" fmla="*/ 1836257 w 5435600"/>
              <a:gd name="csY7" fmla="*/ 5291286 h 5437668"/>
              <a:gd name="csX8" fmla="*/ 3455987 w 5435600"/>
              <a:gd name="csY8" fmla="*/ 5291286 h 5437668"/>
              <a:gd name="csX9" fmla="*/ 5291999 w 5435600"/>
              <a:gd name="csY9" fmla="*/ 5291286 h 5437668"/>
              <a:gd name="csX10" fmla="*/ 5291999 w 5435600"/>
              <a:gd name="csY10" fmla="*/ 143519 h 5437668"/>
              <a:gd name="csX11" fmla="*/ 144000 w 5435600"/>
              <a:gd name="csY11" fmla="*/ 143519 h 5437668"/>
              <a:gd name="csX12" fmla="*/ 144000 w 5435600"/>
              <a:gd name="csY12" fmla="*/ 2001837 h 5437668"/>
              <a:gd name="csX13" fmla="*/ 144000 w 5435600"/>
              <a:gd name="csY13" fmla="*/ 2340455 h 5437668"/>
              <a:gd name="csX14" fmla="*/ 144000 w 5435600"/>
              <a:gd name="csY14" fmla="*/ 3600930 h 5437668"/>
              <a:gd name="csX15" fmla="*/ 1 w 5435600"/>
              <a:gd name="csY15" fmla="*/ 3600930 h 5437668"/>
              <a:gd name="csX16" fmla="*/ 0 w 5435600"/>
              <a:gd name="csY16" fmla="*/ 2001837 h 5437668"/>
              <a:gd name="csX17" fmla="*/ 1 w 5435600"/>
              <a:gd name="csY17" fmla="*/ 2001837 h 5437668"/>
              <a:gd name="csX18" fmla="*/ 0 w 5435600"/>
              <a:gd name="csY18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3455987 w 5435600"/>
              <a:gd name="csY3" fmla="*/ 5437668 h 5437668"/>
              <a:gd name="csX4" fmla="*/ 698182 w 5435600"/>
              <a:gd name="csY4" fmla="*/ 5437668 h 5437668"/>
              <a:gd name="csX5" fmla="*/ 698182 w 5435600"/>
              <a:gd name="csY5" fmla="*/ 5437187 h 5437668"/>
              <a:gd name="csX6" fmla="*/ 1836257 w 5435600"/>
              <a:gd name="csY6" fmla="*/ 5437187 h 5437668"/>
              <a:gd name="csX7" fmla="*/ 1836257 w 5435600"/>
              <a:gd name="csY7" fmla="*/ 5291286 h 5437668"/>
              <a:gd name="csX8" fmla="*/ 5291999 w 5435600"/>
              <a:gd name="csY8" fmla="*/ 5291286 h 5437668"/>
              <a:gd name="csX9" fmla="*/ 5291999 w 5435600"/>
              <a:gd name="csY9" fmla="*/ 143519 h 5437668"/>
              <a:gd name="csX10" fmla="*/ 144000 w 5435600"/>
              <a:gd name="csY10" fmla="*/ 143519 h 5437668"/>
              <a:gd name="csX11" fmla="*/ 144000 w 5435600"/>
              <a:gd name="csY11" fmla="*/ 2001837 h 5437668"/>
              <a:gd name="csX12" fmla="*/ 144000 w 5435600"/>
              <a:gd name="csY12" fmla="*/ 2340455 h 5437668"/>
              <a:gd name="csX13" fmla="*/ 144000 w 5435600"/>
              <a:gd name="csY13" fmla="*/ 3600930 h 5437668"/>
              <a:gd name="csX14" fmla="*/ 1 w 5435600"/>
              <a:gd name="csY14" fmla="*/ 3600930 h 5437668"/>
              <a:gd name="csX15" fmla="*/ 0 w 5435600"/>
              <a:gd name="csY15" fmla="*/ 2001837 h 5437668"/>
              <a:gd name="csX16" fmla="*/ 1 w 5435600"/>
              <a:gd name="csY16" fmla="*/ 2001837 h 5437668"/>
              <a:gd name="csX17" fmla="*/ 0 w 5435600"/>
              <a:gd name="csY17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698182 w 5435600"/>
              <a:gd name="csY3" fmla="*/ 5437668 h 5437668"/>
              <a:gd name="csX4" fmla="*/ 698182 w 5435600"/>
              <a:gd name="csY4" fmla="*/ 5437187 h 5437668"/>
              <a:gd name="csX5" fmla="*/ 1836257 w 5435600"/>
              <a:gd name="csY5" fmla="*/ 5437187 h 5437668"/>
              <a:gd name="csX6" fmla="*/ 1836257 w 5435600"/>
              <a:gd name="csY6" fmla="*/ 5291286 h 5437668"/>
              <a:gd name="csX7" fmla="*/ 5291999 w 5435600"/>
              <a:gd name="csY7" fmla="*/ 5291286 h 5437668"/>
              <a:gd name="csX8" fmla="*/ 5291999 w 5435600"/>
              <a:gd name="csY8" fmla="*/ 143519 h 5437668"/>
              <a:gd name="csX9" fmla="*/ 144000 w 5435600"/>
              <a:gd name="csY9" fmla="*/ 143519 h 5437668"/>
              <a:gd name="csX10" fmla="*/ 144000 w 5435600"/>
              <a:gd name="csY10" fmla="*/ 2001837 h 5437668"/>
              <a:gd name="csX11" fmla="*/ 144000 w 5435600"/>
              <a:gd name="csY11" fmla="*/ 2340455 h 5437668"/>
              <a:gd name="csX12" fmla="*/ 144000 w 5435600"/>
              <a:gd name="csY12" fmla="*/ 3600930 h 5437668"/>
              <a:gd name="csX13" fmla="*/ 1 w 5435600"/>
              <a:gd name="csY13" fmla="*/ 3600930 h 5437668"/>
              <a:gd name="csX14" fmla="*/ 0 w 5435600"/>
              <a:gd name="csY14" fmla="*/ 2001837 h 5437668"/>
              <a:gd name="csX15" fmla="*/ 1 w 5435600"/>
              <a:gd name="csY15" fmla="*/ 2001837 h 5437668"/>
              <a:gd name="csX16" fmla="*/ 0 w 5435600"/>
              <a:gd name="csY16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698182 w 5435600"/>
              <a:gd name="csY3" fmla="*/ 5437668 h 5437668"/>
              <a:gd name="csX4" fmla="*/ 1836257 w 5435600"/>
              <a:gd name="csY4" fmla="*/ 5437187 h 5437668"/>
              <a:gd name="csX5" fmla="*/ 1836257 w 5435600"/>
              <a:gd name="csY5" fmla="*/ 5291286 h 5437668"/>
              <a:gd name="csX6" fmla="*/ 5291999 w 5435600"/>
              <a:gd name="csY6" fmla="*/ 5291286 h 5437668"/>
              <a:gd name="csX7" fmla="*/ 5291999 w 5435600"/>
              <a:gd name="csY7" fmla="*/ 143519 h 5437668"/>
              <a:gd name="csX8" fmla="*/ 144000 w 5435600"/>
              <a:gd name="csY8" fmla="*/ 143519 h 5437668"/>
              <a:gd name="csX9" fmla="*/ 144000 w 5435600"/>
              <a:gd name="csY9" fmla="*/ 2001837 h 5437668"/>
              <a:gd name="csX10" fmla="*/ 144000 w 5435600"/>
              <a:gd name="csY10" fmla="*/ 2340455 h 5437668"/>
              <a:gd name="csX11" fmla="*/ 144000 w 5435600"/>
              <a:gd name="csY11" fmla="*/ 3600930 h 5437668"/>
              <a:gd name="csX12" fmla="*/ 1 w 5435600"/>
              <a:gd name="csY12" fmla="*/ 3600930 h 5437668"/>
              <a:gd name="csX13" fmla="*/ 0 w 5435600"/>
              <a:gd name="csY13" fmla="*/ 2001837 h 5437668"/>
              <a:gd name="csX14" fmla="*/ 1 w 5435600"/>
              <a:gd name="csY14" fmla="*/ 2001837 h 5437668"/>
              <a:gd name="csX15" fmla="*/ 0 w 5435600"/>
              <a:gd name="csY15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1836257 w 5435600"/>
              <a:gd name="csY3" fmla="*/ 5437187 h 5437668"/>
              <a:gd name="csX4" fmla="*/ 1836257 w 5435600"/>
              <a:gd name="csY4" fmla="*/ 5291286 h 5437668"/>
              <a:gd name="csX5" fmla="*/ 5291999 w 5435600"/>
              <a:gd name="csY5" fmla="*/ 5291286 h 5437668"/>
              <a:gd name="csX6" fmla="*/ 5291999 w 5435600"/>
              <a:gd name="csY6" fmla="*/ 143519 h 5437668"/>
              <a:gd name="csX7" fmla="*/ 144000 w 5435600"/>
              <a:gd name="csY7" fmla="*/ 143519 h 5437668"/>
              <a:gd name="csX8" fmla="*/ 144000 w 5435600"/>
              <a:gd name="csY8" fmla="*/ 2001837 h 5437668"/>
              <a:gd name="csX9" fmla="*/ 144000 w 5435600"/>
              <a:gd name="csY9" fmla="*/ 2340455 h 5437668"/>
              <a:gd name="csX10" fmla="*/ 144000 w 5435600"/>
              <a:gd name="csY10" fmla="*/ 3600930 h 5437668"/>
              <a:gd name="csX11" fmla="*/ 1 w 5435600"/>
              <a:gd name="csY11" fmla="*/ 3600930 h 5437668"/>
              <a:gd name="csX12" fmla="*/ 0 w 5435600"/>
              <a:gd name="csY12" fmla="*/ 2001837 h 5437668"/>
              <a:gd name="csX13" fmla="*/ 1 w 5435600"/>
              <a:gd name="csY13" fmla="*/ 2001837 h 5437668"/>
              <a:gd name="csX14" fmla="*/ 0 w 5435600"/>
              <a:gd name="csY14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1836257 w 5435600"/>
              <a:gd name="csY3" fmla="*/ 5437187 h 5437668"/>
              <a:gd name="csX4" fmla="*/ 1836257 w 5435600"/>
              <a:gd name="csY4" fmla="*/ 5291286 h 5437668"/>
              <a:gd name="csX5" fmla="*/ 5291999 w 5435600"/>
              <a:gd name="csY5" fmla="*/ 5291286 h 5437668"/>
              <a:gd name="csX6" fmla="*/ 5291999 w 5435600"/>
              <a:gd name="csY6" fmla="*/ 143519 h 5437668"/>
              <a:gd name="csX7" fmla="*/ 144000 w 5435600"/>
              <a:gd name="csY7" fmla="*/ 143519 h 5437668"/>
              <a:gd name="csX8" fmla="*/ 144000 w 5435600"/>
              <a:gd name="csY8" fmla="*/ 2001837 h 5437668"/>
              <a:gd name="csX9" fmla="*/ 144000 w 5435600"/>
              <a:gd name="csY9" fmla="*/ 3600930 h 5437668"/>
              <a:gd name="csX10" fmla="*/ 1 w 5435600"/>
              <a:gd name="csY10" fmla="*/ 3600930 h 5437668"/>
              <a:gd name="csX11" fmla="*/ 0 w 5435600"/>
              <a:gd name="csY11" fmla="*/ 2001837 h 5437668"/>
              <a:gd name="csX12" fmla="*/ 1 w 5435600"/>
              <a:gd name="csY12" fmla="*/ 2001837 h 5437668"/>
              <a:gd name="csX13" fmla="*/ 0 w 5435600"/>
              <a:gd name="csY13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1836257 w 5435600"/>
              <a:gd name="csY3" fmla="*/ 5437187 h 5437668"/>
              <a:gd name="csX4" fmla="*/ 1836257 w 5435600"/>
              <a:gd name="csY4" fmla="*/ 5291286 h 5437668"/>
              <a:gd name="csX5" fmla="*/ 5291999 w 5435600"/>
              <a:gd name="csY5" fmla="*/ 5291286 h 5437668"/>
              <a:gd name="csX6" fmla="*/ 5291999 w 5435600"/>
              <a:gd name="csY6" fmla="*/ 143519 h 5437668"/>
              <a:gd name="csX7" fmla="*/ 144000 w 5435600"/>
              <a:gd name="csY7" fmla="*/ 143519 h 5437668"/>
              <a:gd name="csX8" fmla="*/ 144000 w 5435600"/>
              <a:gd name="csY8" fmla="*/ 3600930 h 5437668"/>
              <a:gd name="csX9" fmla="*/ 1 w 5435600"/>
              <a:gd name="csY9" fmla="*/ 3600930 h 5437668"/>
              <a:gd name="csX10" fmla="*/ 0 w 5435600"/>
              <a:gd name="csY10" fmla="*/ 2001837 h 5437668"/>
              <a:gd name="csX11" fmla="*/ 1 w 5435600"/>
              <a:gd name="csY11" fmla="*/ 2001837 h 5437668"/>
              <a:gd name="csX12" fmla="*/ 0 w 5435600"/>
              <a:gd name="csY12" fmla="*/ 0 h 5437668"/>
              <a:gd name="csX0" fmla="*/ 0 w 5435600"/>
              <a:gd name="csY0" fmla="*/ 0 h 5437668"/>
              <a:gd name="csX1" fmla="*/ 5435600 w 5435600"/>
              <a:gd name="csY1" fmla="*/ 0 h 5437668"/>
              <a:gd name="csX2" fmla="*/ 5435600 w 5435600"/>
              <a:gd name="csY2" fmla="*/ 5437668 h 5437668"/>
              <a:gd name="csX3" fmla="*/ 1836257 w 5435600"/>
              <a:gd name="csY3" fmla="*/ 5437187 h 5437668"/>
              <a:gd name="csX4" fmla="*/ 1836257 w 5435600"/>
              <a:gd name="csY4" fmla="*/ 5291286 h 5437668"/>
              <a:gd name="csX5" fmla="*/ 5291999 w 5435600"/>
              <a:gd name="csY5" fmla="*/ 5291286 h 5437668"/>
              <a:gd name="csX6" fmla="*/ 5291999 w 5435600"/>
              <a:gd name="csY6" fmla="*/ 143519 h 5437668"/>
              <a:gd name="csX7" fmla="*/ 144000 w 5435600"/>
              <a:gd name="csY7" fmla="*/ 143519 h 5437668"/>
              <a:gd name="csX8" fmla="*/ 144000 w 5435600"/>
              <a:gd name="csY8" fmla="*/ 3600930 h 5437668"/>
              <a:gd name="csX9" fmla="*/ 1 w 5435600"/>
              <a:gd name="csY9" fmla="*/ 3600930 h 5437668"/>
              <a:gd name="csX10" fmla="*/ 0 w 5435600"/>
              <a:gd name="csY10" fmla="*/ 2001837 h 5437668"/>
              <a:gd name="csX11" fmla="*/ 0 w 5435600"/>
              <a:gd name="csY11" fmla="*/ 0 h 54376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5435600" h="5437668">
                <a:moveTo>
                  <a:pt x="0" y="0"/>
                </a:moveTo>
                <a:lnTo>
                  <a:pt x="5435600" y="0"/>
                </a:lnTo>
                <a:lnTo>
                  <a:pt x="5435600" y="5437668"/>
                </a:lnTo>
                <a:lnTo>
                  <a:pt x="1836257" y="5437187"/>
                </a:lnTo>
                <a:lnTo>
                  <a:pt x="1836257" y="5291286"/>
                </a:lnTo>
                <a:lnTo>
                  <a:pt x="5291999" y="5291286"/>
                </a:lnTo>
                <a:lnTo>
                  <a:pt x="5291999" y="143519"/>
                </a:lnTo>
                <a:lnTo>
                  <a:pt x="144000" y="143519"/>
                </a:lnTo>
                <a:lnTo>
                  <a:pt x="144000" y="3600930"/>
                </a:lnTo>
                <a:lnTo>
                  <a:pt x="1" y="3600930"/>
                </a:lnTo>
                <a:cubicBezTo>
                  <a:pt x="1" y="3067899"/>
                  <a:pt x="0" y="2534868"/>
                  <a:pt x="0" y="200183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341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9" userDrawn="1">
          <p15:clr>
            <a:srgbClr val="FBAE40"/>
          </p15:clr>
        </p15:guide>
        <p15:guide id="2" pos="393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waltsprofi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6C57F33E-325A-8B3A-2ACB-1C650D45686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368385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C57F33E-325A-8B3A-2ACB-1C650D4568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5E69B0A-0A42-B414-C6EA-4617EF1984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9939" y="1394928"/>
            <a:ext cx="1800001" cy="1799999"/>
          </a:xfrm>
          <a:custGeom>
            <a:avLst/>
            <a:gdLst>
              <a:gd name="csX0" fmla="*/ 36002 w 1800001"/>
              <a:gd name="csY0" fmla="*/ 0 h 1799999"/>
              <a:gd name="csX1" fmla="*/ 1800001 w 1800001"/>
              <a:gd name="csY1" fmla="*/ 0 h 1799999"/>
              <a:gd name="csX2" fmla="*/ 1800001 w 1800001"/>
              <a:gd name="csY2" fmla="*/ 1764000 h 1799999"/>
              <a:gd name="csX3" fmla="*/ 810001 w 1800001"/>
              <a:gd name="csY3" fmla="*/ 1764000 h 1799999"/>
              <a:gd name="csX4" fmla="*/ 810001 w 1800001"/>
              <a:gd name="csY4" fmla="*/ 1799999 h 1799999"/>
              <a:gd name="csX5" fmla="*/ 0 w 1800001"/>
              <a:gd name="csY5" fmla="*/ 1799999 h 1799999"/>
              <a:gd name="csX6" fmla="*/ 0 w 1800001"/>
              <a:gd name="csY6" fmla="*/ 989999 h 1799999"/>
              <a:gd name="csX7" fmla="*/ 36002 w 1800001"/>
              <a:gd name="csY7" fmla="*/ 989999 h 1799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9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9"/>
                </a:lnTo>
                <a:lnTo>
                  <a:pt x="0" y="1799999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>
            <a:lvl1pPr>
              <a:defRPr lang="en-US" sz="1800">
                <a:solidFill>
                  <a:schemeClr val="lt1"/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buFontTx/>
              <a:buNone/>
            </a:pPr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38BC704D-AB6D-ED08-1C2F-E63420E59A16}"/>
              </a:ext>
            </a:extLst>
          </p:cNvPr>
          <p:cNvSpPr>
            <a:spLocks/>
          </p:cNvSpPr>
          <p:nvPr userDrawn="1"/>
        </p:nvSpPr>
        <p:spPr>
          <a:xfrm rot="16200000">
            <a:off x="515938" y="1304926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8" name="Textplatzhalter 10">
            <a:extLst>
              <a:ext uri="{FF2B5EF4-FFF2-40B4-BE49-F238E27FC236}">
                <a16:creationId xmlns:a16="http://schemas.microsoft.com/office/drawing/2014/main" id="{3228D50B-6649-2B5E-C6ED-8E50160EEB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67796" y="1591871"/>
            <a:ext cx="2488343" cy="4358079"/>
          </a:xfrm>
          <a:solidFill>
            <a:schemeClr val="bg2"/>
          </a:solidFill>
        </p:spPr>
        <p:txBody>
          <a:bodyPr wrap="square" lIns="144000" tIns="2160000" rIns="144000" bIns="108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latin typeface="+mj-lt"/>
              </a:defRPr>
            </a:lvl1pPr>
            <a:lvl2pPr marL="0" indent="0">
              <a:spcBef>
                <a:spcPts val="0"/>
              </a:spcBef>
              <a:buFont typeface="Wingdings" panose="05000000000000000000" pitchFamily="2" charset="2"/>
              <a:buNone/>
              <a:defRPr sz="1200"/>
            </a:lvl2pPr>
            <a:lvl3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/>
            </a:lvl3pPr>
            <a:lvl4pPr marL="36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/>
            </a:lvl4pPr>
            <a:lvl5pPr marL="54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/>
            </a:lvl5pPr>
            <a:lvl6pPr indent="-180000">
              <a:spcBef>
                <a:spcPts val="600"/>
              </a:spcBef>
              <a:defRPr sz="1200"/>
            </a:lvl6pPr>
            <a:lvl7pPr indent="-180000">
              <a:spcBef>
                <a:spcPts val="600"/>
              </a:spcBef>
              <a:defRPr sz="1200"/>
            </a:lvl7pPr>
            <a:lvl8pPr indent="-180000">
              <a:spcBef>
                <a:spcPts val="600"/>
              </a:spcBef>
              <a:defRPr sz="1200"/>
            </a:lvl8pPr>
            <a:lvl9pPr indent="-180000">
              <a:spcBef>
                <a:spcPts val="600"/>
              </a:spcBef>
              <a:defRPr sz="12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Mastertextformat bearbeiten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Zweite Ebene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Dritte Ebene</a:t>
            </a: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Vierte Ebene</a:t>
            </a:r>
          </a:p>
          <a:p>
            <a:pPr marL="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996D6D7-7985-009B-F626-358FFAB330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1796" y="1777860"/>
            <a:ext cx="2196000" cy="610424"/>
          </a:xfrm>
        </p:spPr>
        <p:txBody>
          <a:bodyPr>
            <a:sp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200"/>
              </a:spcBef>
              <a:buNone/>
              <a:defRPr sz="1800">
                <a:solidFill>
                  <a:schemeClr val="accent2"/>
                </a:solidFill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None/>
              <a:defRPr sz="1200"/>
            </a:lvl3pPr>
            <a:lvl4pPr marL="0" indent="0">
              <a:spcBef>
                <a:spcPts val="0"/>
              </a:spcBef>
              <a:buNone/>
              <a:defRPr sz="1200"/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200"/>
            </a:lvl5pPr>
            <a:lvl6pPr marL="0" indent="0">
              <a:spcBef>
                <a:spcPts val="0"/>
              </a:spcBef>
              <a:buNone/>
              <a:defRPr sz="1200"/>
            </a:lvl6pPr>
            <a:lvl7pPr marL="0" indent="0">
              <a:spcBef>
                <a:spcPts val="0"/>
              </a:spcBef>
              <a:buNone/>
              <a:defRPr sz="1200"/>
            </a:lvl7pPr>
            <a:lvl8pPr marL="0" indent="0">
              <a:spcBef>
                <a:spcPts val="0"/>
              </a:spcBef>
              <a:buNone/>
              <a:defRPr sz="1200"/>
            </a:lvl8pPr>
            <a:lvl9pPr marL="0" indent="0">
              <a:spcBef>
                <a:spcPts val="0"/>
              </a:spcBef>
              <a:buNone/>
              <a:defRPr sz="1200"/>
            </a:lvl9pPr>
          </a:lstStyle>
          <a:p>
            <a:pPr lvl="0"/>
            <a:r>
              <a:rPr lang="de-DE" dirty="0"/>
              <a:t>Name, Nachname</a:t>
            </a:r>
          </a:p>
          <a:p>
            <a:pPr lvl="1"/>
            <a:r>
              <a:rPr lang="de-DE" dirty="0"/>
              <a:t>Position</a:t>
            </a:r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16B1376-9787-040D-23C1-CA7A6C234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500" y="1591870"/>
            <a:ext cx="6659563" cy="972000"/>
          </a:xfr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+mn-lt"/>
              </a:defRPr>
            </a:lvl1pPr>
            <a:lvl2pPr marL="177800" indent="-177800">
              <a:spcBef>
                <a:spcPts val="600"/>
              </a:spcBef>
              <a:buFont typeface="Wingdings" panose="05000000000000000000" pitchFamily="2" charset="2"/>
              <a:buChar char="§"/>
              <a:defRPr sz="1200"/>
            </a:lvl2pPr>
            <a:lvl3pPr marL="358775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/>
            </a:lvl3pPr>
            <a:lvl4pPr marL="538163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/>
            </a:lvl4pPr>
            <a:lvl5pPr marL="71755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/>
            </a:lvl5pPr>
            <a:lvl6pPr indent="-180000">
              <a:spcBef>
                <a:spcPts val="600"/>
              </a:spcBef>
              <a:defRPr sz="1200"/>
            </a:lvl6pPr>
            <a:lvl7pPr indent="-180000">
              <a:spcBef>
                <a:spcPts val="600"/>
              </a:spcBef>
              <a:defRPr sz="1200"/>
            </a:lvl7pPr>
            <a:lvl8pPr indent="-180000">
              <a:spcBef>
                <a:spcPts val="600"/>
              </a:spcBef>
              <a:defRPr sz="1200"/>
            </a:lvl8pPr>
            <a:lvl9pPr indent="-180000">
              <a:spcBef>
                <a:spcPts val="600"/>
              </a:spcBef>
              <a:defRPr sz="12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Mastertextformat bearbeiten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Zweite Ebene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Dritte Ebene</a:t>
            </a: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Vierte Ebene</a:t>
            </a:r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6BCF0362-DEED-7447-0BE1-547294B50D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18808" y="3786115"/>
            <a:ext cx="3186000" cy="2163835"/>
          </a:xfrm>
        </p:spPr>
        <p:txBody>
          <a:bodyPr wrap="square" tIns="0">
            <a:noAutofit/>
          </a:bodyPr>
          <a:lstStyle>
            <a:lvl1pPr marL="180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200">
                <a:latin typeface="+mn-lt"/>
              </a:defRPr>
            </a:lvl1pPr>
            <a:lvl2pPr marL="360000" indent="-180000">
              <a:spcBef>
                <a:spcPts val="600"/>
              </a:spcBef>
              <a:defRPr sz="1200"/>
            </a:lvl2pPr>
            <a:lvl3pPr indent="-180000">
              <a:spcBef>
                <a:spcPts val="600"/>
              </a:spcBef>
              <a:defRPr sz="1200"/>
            </a:lvl3pPr>
            <a:lvl4pPr indent="-180000">
              <a:spcBef>
                <a:spcPts val="600"/>
              </a:spcBef>
              <a:defRPr sz="1200"/>
            </a:lvl4pPr>
            <a:lvl5pPr indent="-180000">
              <a:spcBef>
                <a:spcPts val="600"/>
              </a:spcBef>
              <a:defRPr sz="1200"/>
            </a:lvl5pPr>
            <a:lvl6pPr indent="-180000">
              <a:spcBef>
                <a:spcPts val="600"/>
              </a:spcBef>
              <a:defRPr sz="1200"/>
            </a:lvl6pPr>
            <a:lvl7pPr indent="-180000">
              <a:spcBef>
                <a:spcPts val="600"/>
              </a:spcBef>
              <a:defRPr sz="1200"/>
            </a:lvl7pPr>
            <a:lvl8pPr indent="-180000">
              <a:spcBef>
                <a:spcPts val="600"/>
              </a:spcBef>
              <a:defRPr sz="1200"/>
            </a:lvl8pPr>
            <a:lvl9pPr indent="-180000">
              <a:spcBef>
                <a:spcPts val="600"/>
              </a:spcBef>
              <a:defRPr sz="1200"/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Mastertextformat bearbeiten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Zweite Ebene</a:t>
            </a:r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Dritte Ebene</a:t>
            </a:r>
          </a:p>
          <a:p>
            <a:pPr marL="171450" marR="0" lvl="3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Vierte Ebene</a:t>
            </a:r>
          </a:p>
          <a:p>
            <a:pPr marL="171450" marR="0" lvl="4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Fünfte Ebene</a:t>
            </a:r>
            <a:endParaRPr lang="en-US" dirty="0"/>
          </a:p>
        </p:txBody>
      </p:sp>
      <p:sp>
        <p:nvSpPr>
          <p:cNvPr id="34" name="Textplatzhalter 32">
            <a:extLst>
              <a:ext uri="{FF2B5EF4-FFF2-40B4-BE49-F238E27FC236}">
                <a16:creationId xmlns:a16="http://schemas.microsoft.com/office/drawing/2014/main" id="{944B0AF9-4869-C06B-982A-30729E3C41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91436" y="3786115"/>
            <a:ext cx="3186000" cy="2163835"/>
          </a:xfrm>
        </p:spPr>
        <p:txBody>
          <a:bodyPr wrap="square" tIns="0">
            <a:noAutofit/>
          </a:bodyPr>
          <a:lstStyle>
            <a:lvl1pPr marL="180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200">
                <a:latin typeface="+mn-lt"/>
              </a:defRPr>
            </a:lvl1pPr>
            <a:lvl2pPr marL="360000" indent="-180000">
              <a:spcBef>
                <a:spcPts val="600"/>
              </a:spcBef>
              <a:defRPr sz="1200"/>
            </a:lvl2pPr>
            <a:lvl3pPr indent="-180000">
              <a:spcBef>
                <a:spcPts val="600"/>
              </a:spcBef>
              <a:defRPr sz="1200"/>
            </a:lvl3pPr>
            <a:lvl4pPr indent="-180000">
              <a:spcBef>
                <a:spcPts val="600"/>
              </a:spcBef>
              <a:defRPr sz="1200"/>
            </a:lvl4pPr>
            <a:lvl5pPr indent="-180000">
              <a:spcBef>
                <a:spcPts val="600"/>
              </a:spcBef>
              <a:defRPr sz="1200"/>
            </a:lvl5pPr>
            <a:lvl6pPr indent="-180000">
              <a:spcBef>
                <a:spcPts val="600"/>
              </a:spcBef>
              <a:defRPr sz="1200"/>
            </a:lvl6pPr>
            <a:lvl7pPr indent="-180000">
              <a:spcBef>
                <a:spcPts val="600"/>
              </a:spcBef>
              <a:defRPr sz="1200"/>
            </a:lvl7pPr>
            <a:lvl8pPr indent="-180000">
              <a:spcBef>
                <a:spcPts val="600"/>
              </a:spcBef>
              <a:defRPr sz="1200"/>
            </a:lvl8pPr>
            <a:lvl9pPr indent="-180000">
              <a:spcBef>
                <a:spcPts val="600"/>
              </a:spcBef>
              <a:defRPr sz="1200"/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Mastertextformat bearbeiten</a:t>
            </a: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Zweite Ebene</a:t>
            </a:r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Dritte Ebene</a:t>
            </a:r>
          </a:p>
          <a:p>
            <a:pPr marL="171450" marR="0" lvl="3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Vierte Ebene</a:t>
            </a:r>
          </a:p>
          <a:p>
            <a:pPr marL="171450" marR="0" lvl="4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/>
              <a:t>Fünfte Ebene</a:t>
            </a:r>
            <a:endParaRPr lang="en-US" dirty="0"/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150D0400-F17D-5AFE-F3F3-4BDE27687C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18808" y="3402486"/>
            <a:ext cx="3186000" cy="246221"/>
          </a:xfrm>
        </p:spPr>
        <p:txBody>
          <a:bodyPr wrap="square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chemeClr val="tx1"/>
                </a:solidFill>
                <a:latin typeface="+mj-lt"/>
              </a:defRPr>
            </a:lvl1pPr>
            <a:lvl2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2pPr>
            <a:lvl3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3pPr>
            <a:lvl4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4pPr>
            <a:lvl5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5pPr>
            <a:lvl6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6pPr>
            <a:lvl7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7pPr>
            <a:lvl8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8pPr>
            <a:lvl9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Mastertextformat bearbeiten</a:t>
            </a:r>
          </a:p>
        </p:txBody>
      </p:sp>
      <p:sp>
        <p:nvSpPr>
          <p:cNvPr id="37" name="Textplatzhalter 35">
            <a:extLst>
              <a:ext uri="{FF2B5EF4-FFF2-40B4-BE49-F238E27FC236}">
                <a16:creationId xmlns:a16="http://schemas.microsoft.com/office/drawing/2014/main" id="{2C757786-52D1-9B97-D620-69FC9AF225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91436" y="3402486"/>
            <a:ext cx="3186000" cy="246221"/>
          </a:xfrm>
        </p:spPr>
        <p:txBody>
          <a:bodyPr wrap="square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chemeClr val="tx1"/>
                </a:solidFill>
                <a:latin typeface="+mj-lt"/>
              </a:defRPr>
            </a:lvl1pPr>
            <a:lvl2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2pPr>
            <a:lvl3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3pPr>
            <a:lvl4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4pPr>
            <a:lvl5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5pPr>
            <a:lvl6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6pPr>
            <a:lvl7pPr marL="180000" indent="-180000">
              <a:spcBef>
                <a:spcPts val="6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7pPr>
            <a:lvl8pPr marL="180000" indent="-180000">
              <a:spcBef>
                <a:spcPts val="600"/>
              </a:spcBef>
              <a:defRPr sz="1200">
                <a:solidFill>
                  <a:schemeClr val="tx1"/>
                </a:solidFill>
              </a:defRPr>
            </a:lvl8pPr>
            <a:lvl9pPr marL="180000" indent="-180000">
              <a:spcBef>
                <a:spcPts val="600"/>
              </a:spcBef>
              <a:defRPr sz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Mastertextformat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05BFC1E-3D96-F102-D749-F02CC2123628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marL="1588" indent="-3175"/>
            <a:fld id="{215A4478-6C1D-4BE8-BEB7-CC9C7E51AF00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95AB6B-BAC7-D060-2BE9-71B08CE04F1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marL="1588" indent="-3175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659ED17-58D6-D28C-8B42-19F7F681A32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marL="1588" indent="-3175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15913683-33FB-EF61-67CD-498582F3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455158"/>
            <a:ext cx="9720002" cy="501804"/>
          </a:xfrm>
        </p:spPr>
        <p:txBody>
          <a:bodyPr vert="horz" wrap="square" rIns="0">
            <a:sp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685E53D-D3B6-34EA-4A95-645941712FEC}"/>
              </a:ext>
            </a:extLst>
          </p:cNvPr>
          <p:cNvCxnSpPr>
            <a:cxnSpLocks/>
          </p:cNvCxnSpPr>
          <p:nvPr userDrawn="1"/>
        </p:nvCxnSpPr>
        <p:spPr>
          <a:xfrm>
            <a:off x="5018808" y="3248926"/>
            <a:ext cx="6657256" cy="0"/>
          </a:xfrm>
          <a:prstGeom prst="line">
            <a:avLst/>
          </a:prstGeom>
          <a:ln w="127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fik 13" descr="Umschlag mit einfarbiger Füllung">
            <a:extLst>
              <a:ext uri="{FF2B5EF4-FFF2-40B4-BE49-F238E27FC236}">
                <a16:creationId xmlns:a16="http://schemas.microsoft.com/office/drawing/2014/main" id="{63730923-F5C1-8AFD-81C6-81AA77482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8178" y="2822789"/>
            <a:ext cx="312737" cy="312737"/>
          </a:xfrm>
          <a:prstGeom prst="rect">
            <a:avLst/>
          </a:prstGeom>
        </p:spPr>
      </p:pic>
      <p:pic>
        <p:nvPicPr>
          <p:cNvPr id="17" name="Grafik 16" descr="Freisprechanlage mit einfarbiger Füllung">
            <a:extLst>
              <a:ext uri="{FF2B5EF4-FFF2-40B4-BE49-F238E27FC236}">
                <a16:creationId xmlns:a16="http://schemas.microsoft.com/office/drawing/2014/main" id="{138C596F-CC98-403B-6AD1-EE2BDCC57B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9855" y="2822789"/>
            <a:ext cx="312737" cy="312737"/>
          </a:xfrm>
          <a:prstGeom prst="rect">
            <a:avLst/>
          </a:prstGeom>
        </p:spPr>
      </p:pic>
      <p:pic>
        <p:nvPicPr>
          <p:cNvPr id="18" name="Grafik 17" descr="Karte mit Ortsmarkierung mit einfarbiger Füllung">
            <a:extLst>
              <a:ext uri="{FF2B5EF4-FFF2-40B4-BE49-F238E27FC236}">
                <a16:creationId xmlns:a16="http://schemas.microsoft.com/office/drawing/2014/main" id="{11918D56-7746-360F-721A-FBC777263F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6501" y="2822789"/>
            <a:ext cx="312737" cy="312737"/>
          </a:xfrm>
          <a:prstGeom prst="rect">
            <a:avLst/>
          </a:prstGeom>
        </p:spPr>
      </p:pic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5F598786-FD00-7E4F-E09F-6E8A01A514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36708" y="2886824"/>
            <a:ext cx="1656000" cy="184666"/>
          </a:xfrm>
        </p:spPr>
        <p:txBody>
          <a:bodyPr>
            <a:noAutofit/>
          </a:bodyPr>
          <a:lstStyle>
            <a:lvl1pPr marL="1588" indent="-3175">
              <a:buNone/>
              <a:defRPr sz="1200"/>
            </a:lvl1pPr>
          </a:lstStyle>
          <a:p>
            <a:pPr lvl="0"/>
            <a:r>
              <a:rPr lang="de-DE" dirty="0"/>
              <a:t>Ort</a:t>
            </a:r>
            <a:endParaRPr lang="en-US" dirty="0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C26AB5D4-6843-B164-C424-2017E50B71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28385" y="2886824"/>
            <a:ext cx="1656000" cy="184666"/>
          </a:xfrm>
        </p:spPr>
        <p:txBody>
          <a:bodyPr>
            <a:noAutofit/>
          </a:bodyPr>
          <a:lstStyle>
            <a:lvl1pPr marL="1588" indent="-3175">
              <a:buNone/>
              <a:defRPr sz="1200"/>
            </a:lvl1pPr>
          </a:lstStyle>
          <a:p>
            <a:pPr lvl="0"/>
            <a:r>
              <a:rPr lang="de-DE" dirty="0"/>
              <a:t>mail@mb.de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9BD72E58-92ED-635E-563F-66F2B40F6F7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020064" y="2886824"/>
            <a:ext cx="1656000" cy="184666"/>
          </a:xfrm>
        </p:spPr>
        <p:txBody>
          <a:bodyPr>
            <a:noAutofit/>
          </a:bodyPr>
          <a:lstStyle>
            <a:lvl1pPr marL="1588" indent="-3175">
              <a:buNone/>
              <a:defRPr sz="1200"/>
            </a:lvl1pPr>
          </a:lstStyle>
          <a:p>
            <a:pPr lvl="0"/>
            <a:r>
              <a:rPr lang="de-DE" dirty="0"/>
              <a:t>+49 89 2121860</a:t>
            </a:r>
          </a:p>
        </p:txBody>
      </p:sp>
    </p:spTree>
    <p:extLst>
      <p:ext uri="{BB962C8B-B14F-4D97-AF65-F5344CB8AC3E}">
        <p14:creationId xmlns:p14="http://schemas.microsoft.com/office/powerpoint/2010/main" val="428881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60" userDrawn="1">
          <p15:clr>
            <a:srgbClr val="FBAE40"/>
          </p15:clr>
        </p15:guide>
        <p15:guide id="2" pos="293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/5 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6C57F33E-325A-8B3A-2ACB-1C650D45686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36185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C57F33E-325A-8B3A-2ACB-1C650D4568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Bildplatzhalter 30">
            <a:extLst>
              <a:ext uri="{FF2B5EF4-FFF2-40B4-BE49-F238E27FC236}">
                <a16:creationId xmlns:a16="http://schemas.microsoft.com/office/drawing/2014/main" id="{13AE0AC1-A0C6-3148-CED1-BA57CC4917B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69938" y="1863238"/>
            <a:ext cx="1800001" cy="1799999"/>
          </a:xfrm>
          <a:custGeom>
            <a:avLst/>
            <a:gdLst>
              <a:gd name="csX0" fmla="*/ 36002 w 1800001"/>
              <a:gd name="csY0" fmla="*/ 0 h 1799999"/>
              <a:gd name="csX1" fmla="*/ 1800001 w 1800001"/>
              <a:gd name="csY1" fmla="*/ 0 h 1799999"/>
              <a:gd name="csX2" fmla="*/ 1800001 w 1800001"/>
              <a:gd name="csY2" fmla="*/ 1764000 h 1799999"/>
              <a:gd name="csX3" fmla="*/ 810001 w 1800001"/>
              <a:gd name="csY3" fmla="*/ 1764000 h 1799999"/>
              <a:gd name="csX4" fmla="*/ 810001 w 1800001"/>
              <a:gd name="csY4" fmla="*/ 1799999 h 1799999"/>
              <a:gd name="csX5" fmla="*/ 0 w 1800001"/>
              <a:gd name="csY5" fmla="*/ 1799999 h 1799999"/>
              <a:gd name="csX6" fmla="*/ 0 w 1800001"/>
              <a:gd name="csY6" fmla="*/ 989999 h 1799999"/>
              <a:gd name="csX7" fmla="*/ 36002 w 1800001"/>
              <a:gd name="csY7" fmla="*/ 989999 h 1799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9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9"/>
                </a:lnTo>
                <a:lnTo>
                  <a:pt x="0" y="1799999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5" name="Bildplatzhalter 34">
            <a:extLst>
              <a:ext uri="{FF2B5EF4-FFF2-40B4-BE49-F238E27FC236}">
                <a16:creationId xmlns:a16="http://schemas.microsoft.com/office/drawing/2014/main" id="{4C788B34-32A1-5448-0D38-4FE1BB9E24D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2873970" y="1863238"/>
            <a:ext cx="1800001" cy="1799998"/>
          </a:xfrm>
          <a:custGeom>
            <a:avLst/>
            <a:gdLst>
              <a:gd name="csX0" fmla="*/ 36002 w 1800001"/>
              <a:gd name="csY0" fmla="*/ 0 h 1799998"/>
              <a:gd name="csX1" fmla="*/ 1800001 w 1800001"/>
              <a:gd name="csY1" fmla="*/ 0 h 1799998"/>
              <a:gd name="csX2" fmla="*/ 1800001 w 1800001"/>
              <a:gd name="csY2" fmla="*/ 1764000 h 1799998"/>
              <a:gd name="csX3" fmla="*/ 810001 w 1800001"/>
              <a:gd name="csY3" fmla="*/ 1764000 h 1799998"/>
              <a:gd name="csX4" fmla="*/ 810001 w 1800001"/>
              <a:gd name="csY4" fmla="*/ 1799998 h 1799998"/>
              <a:gd name="csX5" fmla="*/ 0 w 1800001"/>
              <a:gd name="csY5" fmla="*/ 1799998 h 1799998"/>
              <a:gd name="csX6" fmla="*/ 0 w 1800001"/>
              <a:gd name="csY6" fmla="*/ 989999 h 1799998"/>
              <a:gd name="csX7" fmla="*/ 36002 w 1800001"/>
              <a:gd name="csY7" fmla="*/ 989999 h 1799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8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8"/>
                </a:lnTo>
                <a:lnTo>
                  <a:pt x="0" y="1799998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7" name="Bildplatzhalter 36">
            <a:extLst>
              <a:ext uri="{FF2B5EF4-FFF2-40B4-BE49-F238E27FC236}">
                <a16:creationId xmlns:a16="http://schemas.microsoft.com/office/drawing/2014/main" id="{480608F4-830D-0840-4218-84FA0BFF576B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178002" y="1863240"/>
            <a:ext cx="1800001" cy="1799997"/>
          </a:xfrm>
          <a:custGeom>
            <a:avLst/>
            <a:gdLst>
              <a:gd name="csX0" fmla="*/ 36002 w 1800001"/>
              <a:gd name="csY0" fmla="*/ 0 h 1799997"/>
              <a:gd name="csX1" fmla="*/ 1800001 w 1800001"/>
              <a:gd name="csY1" fmla="*/ 0 h 1799997"/>
              <a:gd name="csX2" fmla="*/ 1800001 w 1800001"/>
              <a:gd name="csY2" fmla="*/ 1764000 h 1799997"/>
              <a:gd name="csX3" fmla="*/ 810001 w 1800001"/>
              <a:gd name="csY3" fmla="*/ 1764000 h 1799997"/>
              <a:gd name="csX4" fmla="*/ 810001 w 1800001"/>
              <a:gd name="csY4" fmla="*/ 1799997 h 1799997"/>
              <a:gd name="csX5" fmla="*/ 0 w 1800001"/>
              <a:gd name="csY5" fmla="*/ 1799997 h 1799997"/>
              <a:gd name="csX6" fmla="*/ 0 w 1800001"/>
              <a:gd name="csY6" fmla="*/ 989999 h 1799997"/>
              <a:gd name="csX7" fmla="*/ 36002 w 1800001"/>
              <a:gd name="csY7" fmla="*/ 989999 h 1799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7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7"/>
                </a:lnTo>
                <a:lnTo>
                  <a:pt x="0" y="1799997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9" name="Bildplatzhalter 38">
            <a:extLst>
              <a:ext uri="{FF2B5EF4-FFF2-40B4-BE49-F238E27FC236}">
                <a16:creationId xmlns:a16="http://schemas.microsoft.com/office/drawing/2014/main" id="{9D565976-9F6D-DA62-1573-D4486B12A05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482034" y="1863240"/>
            <a:ext cx="1800001" cy="1799996"/>
          </a:xfrm>
          <a:custGeom>
            <a:avLst/>
            <a:gdLst>
              <a:gd name="csX0" fmla="*/ 36002 w 1800001"/>
              <a:gd name="csY0" fmla="*/ 0 h 1799996"/>
              <a:gd name="csX1" fmla="*/ 1800001 w 1800001"/>
              <a:gd name="csY1" fmla="*/ 0 h 1799996"/>
              <a:gd name="csX2" fmla="*/ 1800001 w 1800001"/>
              <a:gd name="csY2" fmla="*/ 1764000 h 1799996"/>
              <a:gd name="csX3" fmla="*/ 810001 w 1800001"/>
              <a:gd name="csY3" fmla="*/ 1764000 h 1799996"/>
              <a:gd name="csX4" fmla="*/ 810001 w 1800001"/>
              <a:gd name="csY4" fmla="*/ 1799996 h 1799996"/>
              <a:gd name="csX5" fmla="*/ 0 w 1800001"/>
              <a:gd name="csY5" fmla="*/ 1799996 h 1799996"/>
              <a:gd name="csX6" fmla="*/ 0 w 1800001"/>
              <a:gd name="csY6" fmla="*/ 989999 h 1799996"/>
              <a:gd name="csX7" fmla="*/ 36002 w 1800001"/>
              <a:gd name="csY7" fmla="*/ 989999 h 17999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6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6"/>
                </a:lnTo>
                <a:lnTo>
                  <a:pt x="0" y="1799996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1" name="Bildplatzhalter 40">
            <a:extLst>
              <a:ext uri="{FF2B5EF4-FFF2-40B4-BE49-F238E27FC236}">
                <a16:creationId xmlns:a16="http://schemas.microsoft.com/office/drawing/2014/main" id="{D078C22D-B2D8-B338-96AF-6409587E4877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9786064" y="1863240"/>
            <a:ext cx="1800000" cy="1799996"/>
          </a:xfrm>
          <a:custGeom>
            <a:avLst/>
            <a:gdLst>
              <a:gd name="csX0" fmla="*/ 36000 w 1800000"/>
              <a:gd name="csY0" fmla="*/ 0 h 1799996"/>
              <a:gd name="csX1" fmla="*/ 1800000 w 1800000"/>
              <a:gd name="csY1" fmla="*/ 0 h 1799996"/>
              <a:gd name="csX2" fmla="*/ 1800000 w 1800000"/>
              <a:gd name="csY2" fmla="*/ 1764000 h 1799996"/>
              <a:gd name="csX3" fmla="*/ 810000 w 1800000"/>
              <a:gd name="csY3" fmla="*/ 1764000 h 1799996"/>
              <a:gd name="csX4" fmla="*/ 810000 w 1800000"/>
              <a:gd name="csY4" fmla="*/ 1799996 h 1799996"/>
              <a:gd name="csX5" fmla="*/ 0 w 1800000"/>
              <a:gd name="csY5" fmla="*/ 1799996 h 1799996"/>
              <a:gd name="csX6" fmla="*/ 0 w 1800000"/>
              <a:gd name="csY6" fmla="*/ 989999 h 1799996"/>
              <a:gd name="csX7" fmla="*/ 36000 w 1800000"/>
              <a:gd name="csY7" fmla="*/ 989999 h 17999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0" h="1799996">
                <a:moveTo>
                  <a:pt x="36000" y="0"/>
                </a:moveTo>
                <a:lnTo>
                  <a:pt x="1800000" y="0"/>
                </a:lnTo>
                <a:lnTo>
                  <a:pt x="1800000" y="1764000"/>
                </a:lnTo>
                <a:lnTo>
                  <a:pt x="810000" y="1764000"/>
                </a:lnTo>
                <a:lnTo>
                  <a:pt x="810000" y="1799996"/>
                </a:lnTo>
                <a:lnTo>
                  <a:pt x="0" y="1799996"/>
                </a:lnTo>
                <a:lnTo>
                  <a:pt x="0" y="989999"/>
                </a:lnTo>
                <a:lnTo>
                  <a:pt x="36000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474B3536-69A7-CF28-7753-C9C2AE84DF52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96270909-A00D-4368-ABEB-57B2C0CC4B6D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03F642B8-2DB3-E469-FA4C-C22F604FCC94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4BD263AA-E875-E3E4-45E2-BA1707C9E2F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5C52B29-3E50-4E67-EF00-4890E924464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5938" y="4588348"/>
            <a:ext cx="1944000" cy="1080000"/>
          </a:xfrm>
        </p:spPr>
        <p:txBody>
          <a:bodyPr wrap="square">
            <a:noAutofit/>
          </a:bodyPr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FFFE2B-8409-27D4-B777-2C0F67FA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6DEF5894-63ED-332D-F63E-C65D42984D6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5938" y="4231373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E1C6B8C1-5D70-6578-9E75-BA786876B43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938" y="5775882"/>
            <a:ext cx="1944000" cy="184666"/>
          </a:xfrm>
        </p:spPr>
        <p:txBody>
          <a:bodyPr>
            <a:spAutoFit/>
          </a:bodyPr>
          <a:lstStyle>
            <a:lvl1pPr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807C3289-2F66-16DF-32F2-306B84C9DF55}"/>
              </a:ext>
            </a:extLst>
          </p:cNvPr>
          <p:cNvSpPr>
            <a:spLocks/>
          </p:cNvSpPr>
          <p:nvPr userDrawn="1"/>
        </p:nvSpPr>
        <p:spPr>
          <a:xfrm rot="16200000">
            <a:off x="515937" y="1773236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3" name="Freihandform: Form 42">
            <a:extLst>
              <a:ext uri="{FF2B5EF4-FFF2-40B4-BE49-F238E27FC236}">
                <a16:creationId xmlns:a16="http://schemas.microsoft.com/office/drawing/2014/main" id="{AFDE5F37-C8CB-A33D-1378-762D023F62E1}"/>
              </a:ext>
            </a:extLst>
          </p:cNvPr>
          <p:cNvSpPr>
            <a:spLocks/>
          </p:cNvSpPr>
          <p:nvPr userDrawn="1"/>
        </p:nvSpPr>
        <p:spPr>
          <a:xfrm rot="16200000">
            <a:off x="2819969" y="1773237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3757382E-C5CB-2FF9-85F1-CF069DDB7EDA}"/>
              </a:ext>
            </a:extLst>
          </p:cNvPr>
          <p:cNvSpPr>
            <a:spLocks/>
          </p:cNvSpPr>
          <p:nvPr userDrawn="1"/>
        </p:nvSpPr>
        <p:spPr>
          <a:xfrm rot="16200000">
            <a:off x="5124001" y="1773238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2142FA93-4D23-7CC0-F581-F4A2F5594B0C}"/>
              </a:ext>
            </a:extLst>
          </p:cNvPr>
          <p:cNvSpPr>
            <a:spLocks/>
          </p:cNvSpPr>
          <p:nvPr userDrawn="1"/>
        </p:nvSpPr>
        <p:spPr>
          <a:xfrm rot="16200000">
            <a:off x="7428033" y="1773239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6" name="Freihandform: Form 45">
            <a:extLst>
              <a:ext uri="{FF2B5EF4-FFF2-40B4-BE49-F238E27FC236}">
                <a16:creationId xmlns:a16="http://schemas.microsoft.com/office/drawing/2014/main" id="{45623CBC-6E8A-095D-15CA-2A15E80A5609}"/>
              </a:ext>
            </a:extLst>
          </p:cNvPr>
          <p:cNvSpPr>
            <a:spLocks/>
          </p:cNvSpPr>
          <p:nvPr userDrawn="1"/>
        </p:nvSpPr>
        <p:spPr>
          <a:xfrm rot="16200000">
            <a:off x="9732063" y="1773239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8" name="Textplatzhalter 47">
            <a:extLst>
              <a:ext uri="{FF2B5EF4-FFF2-40B4-BE49-F238E27FC236}">
                <a16:creationId xmlns:a16="http://schemas.microsoft.com/office/drawing/2014/main" id="{2E42FC53-994D-BDCB-743E-B39839892A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819969" y="3967221"/>
            <a:ext cx="1944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15B17B48-8DBF-24A6-82B9-1B28AC1E8C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819969" y="4231373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52" name="Textplatzhalter 51">
            <a:extLst>
              <a:ext uri="{FF2B5EF4-FFF2-40B4-BE49-F238E27FC236}">
                <a16:creationId xmlns:a16="http://schemas.microsoft.com/office/drawing/2014/main" id="{F3AFC1CA-E86B-9BC5-D695-64F6BE3355E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819969" y="4588347"/>
            <a:ext cx="1944000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54" name="Textplatzhalter 53">
            <a:extLst>
              <a:ext uri="{FF2B5EF4-FFF2-40B4-BE49-F238E27FC236}">
                <a16:creationId xmlns:a16="http://schemas.microsoft.com/office/drawing/2014/main" id="{677B58D1-FCC7-DEDC-73FD-A40AFD90E51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819969" y="5775882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56" name="Textplatzhalter 55">
            <a:extLst>
              <a:ext uri="{FF2B5EF4-FFF2-40B4-BE49-F238E27FC236}">
                <a16:creationId xmlns:a16="http://schemas.microsoft.com/office/drawing/2014/main" id="{0A98D681-BA0A-C2AF-7563-5B00CFE7B6F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124002" y="3967221"/>
            <a:ext cx="1944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58" name="Textplatzhalter 57">
            <a:extLst>
              <a:ext uri="{FF2B5EF4-FFF2-40B4-BE49-F238E27FC236}">
                <a16:creationId xmlns:a16="http://schemas.microsoft.com/office/drawing/2014/main" id="{EEF7C251-7F80-54CF-FAFF-F8BB077E621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124002" y="4231373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60" name="Textplatzhalter 59">
            <a:extLst>
              <a:ext uri="{FF2B5EF4-FFF2-40B4-BE49-F238E27FC236}">
                <a16:creationId xmlns:a16="http://schemas.microsoft.com/office/drawing/2014/main" id="{A217CF52-5436-BDD8-F0E2-FDC9035F295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124002" y="4588348"/>
            <a:ext cx="1944000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62" name="Textplatzhalter 61">
            <a:extLst>
              <a:ext uri="{FF2B5EF4-FFF2-40B4-BE49-F238E27FC236}">
                <a16:creationId xmlns:a16="http://schemas.microsoft.com/office/drawing/2014/main" id="{E53CBF33-A71D-6A17-92A3-AF1595C7C7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124002" y="5775882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64" name="Textplatzhalter 63">
            <a:extLst>
              <a:ext uri="{FF2B5EF4-FFF2-40B4-BE49-F238E27FC236}">
                <a16:creationId xmlns:a16="http://schemas.microsoft.com/office/drawing/2014/main" id="{66F60CD7-2949-8124-95F9-B8DB32258F6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428033" y="3967221"/>
            <a:ext cx="1944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66" name="Textplatzhalter 65">
            <a:extLst>
              <a:ext uri="{FF2B5EF4-FFF2-40B4-BE49-F238E27FC236}">
                <a16:creationId xmlns:a16="http://schemas.microsoft.com/office/drawing/2014/main" id="{0BFEB46E-47F5-08E5-7895-FA80FB8DAB4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428033" y="4231373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68" name="Textplatzhalter 67">
            <a:extLst>
              <a:ext uri="{FF2B5EF4-FFF2-40B4-BE49-F238E27FC236}">
                <a16:creationId xmlns:a16="http://schemas.microsoft.com/office/drawing/2014/main" id="{3E6462C5-C8F8-56AD-575A-557E3048DCB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428033" y="4588348"/>
            <a:ext cx="1944000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0" name="Textplatzhalter 69">
            <a:extLst>
              <a:ext uri="{FF2B5EF4-FFF2-40B4-BE49-F238E27FC236}">
                <a16:creationId xmlns:a16="http://schemas.microsoft.com/office/drawing/2014/main" id="{1248F250-213A-22A0-AC62-B2BD954C068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28033" y="5775882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72" name="Textplatzhalter 71">
            <a:extLst>
              <a:ext uri="{FF2B5EF4-FFF2-40B4-BE49-F238E27FC236}">
                <a16:creationId xmlns:a16="http://schemas.microsoft.com/office/drawing/2014/main" id="{7F521C75-C8D8-036B-8556-3C7F56F50B6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732063" y="3967221"/>
            <a:ext cx="1944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74" name="Textplatzhalter 73">
            <a:extLst>
              <a:ext uri="{FF2B5EF4-FFF2-40B4-BE49-F238E27FC236}">
                <a16:creationId xmlns:a16="http://schemas.microsoft.com/office/drawing/2014/main" id="{8890E08E-7531-F669-25F4-3AEE0323893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732063" y="4231373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76" name="Textplatzhalter 75">
            <a:extLst>
              <a:ext uri="{FF2B5EF4-FFF2-40B4-BE49-F238E27FC236}">
                <a16:creationId xmlns:a16="http://schemas.microsoft.com/office/drawing/2014/main" id="{E1A76B68-CDDE-E68E-5F01-5E99323A651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32063" y="4588348"/>
            <a:ext cx="1944000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8" name="Textplatzhalter 77">
            <a:extLst>
              <a:ext uri="{FF2B5EF4-FFF2-40B4-BE49-F238E27FC236}">
                <a16:creationId xmlns:a16="http://schemas.microsoft.com/office/drawing/2014/main" id="{C21434E3-882E-E112-1D54-4E15CF6D6B1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732063" y="5775882"/>
            <a:ext cx="1944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5BF837E-4AE1-6B2D-3454-C13F68D35B2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3967221"/>
            <a:ext cx="1944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sz="1400" b="1">
                <a:latin typeface="+mj-lt"/>
              </a:defRPr>
            </a:lvl1pPr>
            <a:lvl2pPr marL="180975" indent="-180975">
              <a:tabLst/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</p:spTree>
    <p:extLst>
      <p:ext uri="{BB962C8B-B14F-4D97-AF65-F5344CB8AC3E}">
        <p14:creationId xmlns:p14="http://schemas.microsoft.com/office/powerpoint/2010/main" val="37273908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/4 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6C57F33E-325A-8B3A-2ACB-1C650D45686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36185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C57F33E-325A-8B3A-2ACB-1C650D4568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Bildplatzhalter 30">
            <a:extLst>
              <a:ext uri="{FF2B5EF4-FFF2-40B4-BE49-F238E27FC236}">
                <a16:creationId xmlns:a16="http://schemas.microsoft.com/office/drawing/2014/main" id="{13AE0AC1-A0C6-3148-CED1-BA57CC4917B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69938" y="1863238"/>
            <a:ext cx="1800001" cy="1799999"/>
          </a:xfrm>
          <a:custGeom>
            <a:avLst/>
            <a:gdLst>
              <a:gd name="csX0" fmla="*/ 36002 w 1800001"/>
              <a:gd name="csY0" fmla="*/ 0 h 1799999"/>
              <a:gd name="csX1" fmla="*/ 1800001 w 1800001"/>
              <a:gd name="csY1" fmla="*/ 0 h 1799999"/>
              <a:gd name="csX2" fmla="*/ 1800001 w 1800001"/>
              <a:gd name="csY2" fmla="*/ 1764000 h 1799999"/>
              <a:gd name="csX3" fmla="*/ 810001 w 1800001"/>
              <a:gd name="csY3" fmla="*/ 1764000 h 1799999"/>
              <a:gd name="csX4" fmla="*/ 810001 w 1800001"/>
              <a:gd name="csY4" fmla="*/ 1799999 h 1799999"/>
              <a:gd name="csX5" fmla="*/ 0 w 1800001"/>
              <a:gd name="csY5" fmla="*/ 1799999 h 1799999"/>
              <a:gd name="csX6" fmla="*/ 0 w 1800001"/>
              <a:gd name="csY6" fmla="*/ 989999 h 1799999"/>
              <a:gd name="csX7" fmla="*/ 36002 w 1800001"/>
              <a:gd name="csY7" fmla="*/ 989999 h 1799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9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9"/>
                </a:lnTo>
                <a:lnTo>
                  <a:pt x="0" y="1799999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5" name="Bildplatzhalter 34">
            <a:extLst>
              <a:ext uri="{FF2B5EF4-FFF2-40B4-BE49-F238E27FC236}">
                <a16:creationId xmlns:a16="http://schemas.microsoft.com/office/drawing/2014/main" id="{4C788B34-32A1-5448-0D38-4FE1BB9E24D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449970" y="1863238"/>
            <a:ext cx="1800001" cy="1799998"/>
          </a:xfrm>
          <a:custGeom>
            <a:avLst/>
            <a:gdLst>
              <a:gd name="csX0" fmla="*/ 36002 w 1800001"/>
              <a:gd name="csY0" fmla="*/ 0 h 1799998"/>
              <a:gd name="csX1" fmla="*/ 1800001 w 1800001"/>
              <a:gd name="csY1" fmla="*/ 0 h 1799998"/>
              <a:gd name="csX2" fmla="*/ 1800001 w 1800001"/>
              <a:gd name="csY2" fmla="*/ 1764000 h 1799998"/>
              <a:gd name="csX3" fmla="*/ 810001 w 1800001"/>
              <a:gd name="csY3" fmla="*/ 1764000 h 1799998"/>
              <a:gd name="csX4" fmla="*/ 810001 w 1800001"/>
              <a:gd name="csY4" fmla="*/ 1799998 h 1799998"/>
              <a:gd name="csX5" fmla="*/ 0 w 1800001"/>
              <a:gd name="csY5" fmla="*/ 1799998 h 1799998"/>
              <a:gd name="csX6" fmla="*/ 0 w 1800001"/>
              <a:gd name="csY6" fmla="*/ 989999 h 1799998"/>
              <a:gd name="csX7" fmla="*/ 36002 w 1800001"/>
              <a:gd name="csY7" fmla="*/ 989999 h 1799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8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8"/>
                </a:lnTo>
                <a:lnTo>
                  <a:pt x="0" y="1799998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7" name="Bildplatzhalter 36">
            <a:extLst>
              <a:ext uri="{FF2B5EF4-FFF2-40B4-BE49-F238E27FC236}">
                <a16:creationId xmlns:a16="http://schemas.microsoft.com/office/drawing/2014/main" id="{480608F4-830D-0840-4218-84FA0BFF576B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330002" y="1863240"/>
            <a:ext cx="1800001" cy="1799997"/>
          </a:xfrm>
          <a:custGeom>
            <a:avLst/>
            <a:gdLst>
              <a:gd name="csX0" fmla="*/ 36002 w 1800001"/>
              <a:gd name="csY0" fmla="*/ 0 h 1799997"/>
              <a:gd name="csX1" fmla="*/ 1800001 w 1800001"/>
              <a:gd name="csY1" fmla="*/ 0 h 1799997"/>
              <a:gd name="csX2" fmla="*/ 1800001 w 1800001"/>
              <a:gd name="csY2" fmla="*/ 1764000 h 1799997"/>
              <a:gd name="csX3" fmla="*/ 810001 w 1800001"/>
              <a:gd name="csY3" fmla="*/ 1764000 h 1799997"/>
              <a:gd name="csX4" fmla="*/ 810001 w 1800001"/>
              <a:gd name="csY4" fmla="*/ 1799997 h 1799997"/>
              <a:gd name="csX5" fmla="*/ 0 w 1800001"/>
              <a:gd name="csY5" fmla="*/ 1799997 h 1799997"/>
              <a:gd name="csX6" fmla="*/ 0 w 1800001"/>
              <a:gd name="csY6" fmla="*/ 989999 h 1799997"/>
              <a:gd name="csX7" fmla="*/ 36002 w 1800001"/>
              <a:gd name="csY7" fmla="*/ 989999 h 1799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7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7"/>
                </a:lnTo>
                <a:lnTo>
                  <a:pt x="0" y="1799997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9" name="Bildplatzhalter 38">
            <a:extLst>
              <a:ext uri="{FF2B5EF4-FFF2-40B4-BE49-F238E27FC236}">
                <a16:creationId xmlns:a16="http://schemas.microsoft.com/office/drawing/2014/main" id="{9D565976-9F6D-DA62-1573-D4486B12A05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210034" y="1863240"/>
            <a:ext cx="1800001" cy="1799996"/>
          </a:xfrm>
          <a:custGeom>
            <a:avLst/>
            <a:gdLst>
              <a:gd name="csX0" fmla="*/ 36002 w 1800001"/>
              <a:gd name="csY0" fmla="*/ 0 h 1799996"/>
              <a:gd name="csX1" fmla="*/ 1800001 w 1800001"/>
              <a:gd name="csY1" fmla="*/ 0 h 1799996"/>
              <a:gd name="csX2" fmla="*/ 1800001 w 1800001"/>
              <a:gd name="csY2" fmla="*/ 1764000 h 1799996"/>
              <a:gd name="csX3" fmla="*/ 810001 w 1800001"/>
              <a:gd name="csY3" fmla="*/ 1764000 h 1799996"/>
              <a:gd name="csX4" fmla="*/ 810001 w 1800001"/>
              <a:gd name="csY4" fmla="*/ 1799996 h 1799996"/>
              <a:gd name="csX5" fmla="*/ 0 w 1800001"/>
              <a:gd name="csY5" fmla="*/ 1799996 h 1799996"/>
              <a:gd name="csX6" fmla="*/ 0 w 1800001"/>
              <a:gd name="csY6" fmla="*/ 989999 h 1799996"/>
              <a:gd name="csX7" fmla="*/ 36002 w 1800001"/>
              <a:gd name="csY7" fmla="*/ 989999 h 17999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6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6"/>
                </a:lnTo>
                <a:lnTo>
                  <a:pt x="0" y="1799996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474B3536-69A7-CF28-7753-C9C2AE84DF52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96270909-A00D-4368-ABEB-57B2C0CC4B6D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03F642B8-2DB3-E469-FA4C-C22F604FCC94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4BD263AA-E875-E3E4-45E2-BA1707C9E2F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5C52B29-3E50-4E67-EF00-4890E924464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5938" y="4588348"/>
            <a:ext cx="2520032" cy="1080000"/>
          </a:xfrm>
        </p:spPr>
        <p:txBody>
          <a:bodyPr wrap="square">
            <a:noAutofit/>
          </a:bodyPr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FFFE2B-8409-27D4-B777-2C0F67FA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6DEF5894-63ED-332D-F63E-C65D42984D6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5938" y="4231373"/>
            <a:ext cx="2520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E1C6B8C1-5D70-6578-9E75-BA786876B43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938" y="5775882"/>
            <a:ext cx="2520000" cy="184666"/>
          </a:xfrm>
        </p:spPr>
        <p:txBody>
          <a:bodyPr>
            <a:spAutoFit/>
          </a:bodyPr>
          <a:lstStyle>
            <a:lvl1pPr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807C3289-2F66-16DF-32F2-306B84C9DF55}"/>
              </a:ext>
            </a:extLst>
          </p:cNvPr>
          <p:cNvSpPr>
            <a:spLocks/>
          </p:cNvSpPr>
          <p:nvPr userDrawn="1"/>
        </p:nvSpPr>
        <p:spPr>
          <a:xfrm rot="16200000">
            <a:off x="515937" y="1773236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3" name="Freihandform: Form 42">
            <a:extLst>
              <a:ext uri="{FF2B5EF4-FFF2-40B4-BE49-F238E27FC236}">
                <a16:creationId xmlns:a16="http://schemas.microsoft.com/office/drawing/2014/main" id="{AFDE5F37-C8CB-A33D-1378-762D023F62E1}"/>
              </a:ext>
            </a:extLst>
          </p:cNvPr>
          <p:cNvSpPr>
            <a:spLocks/>
          </p:cNvSpPr>
          <p:nvPr userDrawn="1"/>
        </p:nvSpPr>
        <p:spPr>
          <a:xfrm rot="16200000">
            <a:off x="3395969" y="1773237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3757382E-C5CB-2FF9-85F1-CF069DDB7EDA}"/>
              </a:ext>
            </a:extLst>
          </p:cNvPr>
          <p:cNvSpPr>
            <a:spLocks/>
          </p:cNvSpPr>
          <p:nvPr userDrawn="1"/>
        </p:nvSpPr>
        <p:spPr>
          <a:xfrm rot="16200000">
            <a:off x="6276001" y="1773238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2142FA93-4D23-7CC0-F581-F4A2F5594B0C}"/>
              </a:ext>
            </a:extLst>
          </p:cNvPr>
          <p:cNvSpPr>
            <a:spLocks/>
          </p:cNvSpPr>
          <p:nvPr userDrawn="1"/>
        </p:nvSpPr>
        <p:spPr>
          <a:xfrm rot="16200000">
            <a:off x="9156033" y="1773239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8" name="Textplatzhalter 47">
            <a:extLst>
              <a:ext uri="{FF2B5EF4-FFF2-40B4-BE49-F238E27FC236}">
                <a16:creationId xmlns:a16="http://schemas.microsoft.com/office/drawing/2014/main" id="{2E42FC53-994D-BDCB-743E-B39839892A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395969" y="3967221"/>
            <a:ext cx="2520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15B17B48-8DBF-24A6-82B9-1B28AC1E8C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95969" y="4231373"/>
            <a:ext cx="2520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52" name="Textplatzhalter 51">
            <a:extLst>
              <a:ext uri="{FF2B5EF4-FFF2-40B4-BE49-F238E27FC236}">
                <a16:creationId xmlns:a16="http://schemas.microsoft.com/office/drawing/2014/main" id="{F3AFC1CA-E86B-9BC5-D695-64F6BE3355E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395969" y="4588347"/>
            <a:ext cx="2520032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54" name="Textplatzhalter 53">
            <a:extLst>
              <a:ext uri="{FF2B5EF4-FFF2-40B4-BE49-F238E27FC236}">
                <a16:creationId xmlns:a16="http://schemas.microsoft.com/office/drawing/2014/main" id="{677B58D1-FCC7-DEDC-73FD-A40AFD90E51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95969" y="5775882"/>
            <a:ext cx="2520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56" name="Textplatzhalter 55">
            <a:extLst>
              <a:ext uri="{FF2B5EF4-FFF2-40B4-BE49-F238E27FC236}">
                <a16:creationId xmlns:a16="http://schemas.microsoft.com/office/drawing/2014/main" id="{0A98D681-BA0A-C2AF-7563-5B00CFE7B6F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276001" y="3967221"/>
            <a:ext cx="2520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58" name="Textplatzhalter 57">
            <a:extLst>
              <a:ext uri="{FF2B5EF4-FFF2-40B4-BE49-F238E27FC236}">
                <a16:creationId xmlns:a16="http://schemas.microsoft.com/office/drawing/2014/main" id="{EEF7C251-7F80-54CF-FAFF-F8BB077E621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76001" y="4231373"/>
            <a:ext cx="2520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60" name="Textplatzhalter 59">
            <a:extLst>
              <a:ext uri="{FF2B5EF4-FFF2-40B4-BE49-F238E27FC236}">
                <a16:creationId xmlns:a16="http://schemas.microsoft.com/office/drawing/2014/main" id="{A217CF52-5436-BDD8-F0E2-FDC9035F295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276001" y="4588348"/>
            <a:ext cx="2520032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62" name="Textplatzhalter 61">
            <a:extLst>
              <a:ext uri="{FF2B5EF4-FFF2-40B4-BE49-F238E27FC236}">
                <a16:creationId xmlns:a16="http://schemas.microsoft.com/office/drawing/2014/main" id="{E53CBF33-A71D-6A17-92A3-AF1595C7C7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76001" y="5775882"/>
            <a:ext cx="2520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64" name="Textplatzhalter 63">
            <a:extLst>
              <a:ext uri="{FF2B5EF4-FFF2-40B4-BE49-F238E27FC236}">
                <a16:creationId xmlns:a16="http://schemas.microsoft.com/office/drawing/2014/main" id="{66F60CD7-2949-8124-95F9-B8DB32258F6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56033" y="3967221"/>
            <a:ext cx="2520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66" name="Textplatzhalter 65">
            <a:extLst>
              <a:ext uri="{FF2B5EF4-FFF2-40B4-BE49-F238E27FC236}">
                <a16:creationId xmlns:a16="http://schemas.microsoft.com/office/drawing/2014/main" id="{0BFEB46E-47F5-08E5-7895-FA80FB8DAB4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56033" y="4231373"/>
            <a:ext cx="2520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68" name="Textplatzhalter 67">
            <a:extLst>
              <a:ext uri="{FF2B5EF4-FFF2-40B4-BE49-F238E27FC236}">
                <a16:creationId xmlns:a16="http://schemas.microsoft.com/office/drawing/2014/main" id="{3E6462C5-C8F8-56AD-575A-557E3048DCB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156033" y="4588348"/>
            <a:ext cx="2520032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0" name="Textplatzhalter 69">
            <a:extLst>
              <a:ext uri="{FF2B5EF4-FFF2-40B4-BE49-F238E27FC236}">
                <a16:creationId xmlns:a16="http://schemas.microsoft.com/office/drawing/2014/main" id="{1248F250-213A-22A0-AC62-B2BD954C068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156033" y="5775882"/>
            <a:ext cx="2520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5BF837E-4AE1-6B2D-3454-C13F68D35B2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3967221"/>
            <a:ext cx="2520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sz="1400" b="1">
                <a:latin typeface="+mj-lt"/>
              </a:defRPr>
            </a:lvl1pPr>
            <a:lvl2pPr marL="180975" indent="-180975">
              <a:tabLst/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</p:spTree>
    <p:extLst>
      <p:ext uri="{BB962C8B-B14F-4D97-AF65-F5344CB8AC3E}">
        <p14:creationId xmlns:p14="http://schemas.microsoft.com/office/powerpoint/2010/main" val="24466976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/3 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6C57F33E-325A-8B3A-2ACB-1C650D45686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36185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C57F33E-325A-8B3A-2ACB-1C650D4568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Bildplatzhalter 30">
            <a:extLst>
              <a:ext uri="{FF2B5EF4-FFF2-40B4-BE49-F238E27FC236}">
                <a16:creationId xmlns:a16="http://schemas.microsoft.com/office/drawing/2014/main" id="{13AE0AC1-A0C6-3148-CED1-BA57CC4917B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69938" y="1863238"/>
            <a:ext cx="1800001" cy="1799999"/>
          </a:xfrm>
          <a:custGeom>
            <a:avLst/>
            <a:gdLst>
              <a:gd name="csX0" fmla="*/ 36002 w 1800001"/>
              <a:gd name="csY0" fmla="*/ 0 h 1799999"/>
              <a:gd name="csX1" fmla="*/ 1800001 w 1800001"/>
              <a:gd name="csY1" fmla="*/ 0 h 1799999"/>
              <a:gd name="csX2" fmla="*/ 1800001 w 1800001"/>
              <a:gd name="csY2" fmla="*/ 1764000 h 1799999"/>
              <a:gd name="csX3" fmla="*/ 810001 w 1800001"/>
              <a:gd name="csY3" fmla="*/ 1764000 h 1799999"/>
              <a:gd name="csX4" fmla="*/ 810001 w 1800001"/>
              <a:gd name="csY4" fmla="*/ 1799999 h 1799999"/>
              <a:gd name="csX5" fmla="*/ 0 w 1800001"/>
              <a:gd name="csY5" fmla="*/ 1799999 h 1799999"/>
              <a:gd name="csX6" fmla="*/ 0 w 1800001"/>
              <a:gd name="csY6" fmla="*/ 989999 h 1799999"/>
              <a:gd name="csX7" fmla="*/ 36002 w 1800001"/>
              <a:gd name="csY7" fmla="*/ 989999 h 1799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9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9"/>
                </a:lnTo>
                <a:lnTo>
                  <a:pt x="0" y="1799999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5" name="Bildplatzhalter 34">
            <a:extLst>
              <a:ext uri="{FF2B5EF4-FFF2-40B4-BE49-F238E27FC236}">
                <a16:creationId xmlns:a16="http://schemas.microsoft.com/office/drawing/2014/main" id="{4C788B34-32A1-5448-0D38-4FE1BB9E24D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421979" y="1863239"/>
            <a:ext cx="1800001" cy="1799998"/>
          </a:xfrm>
          <a:custGeom>
            <a:avLst/>
            <a:gdLst>
              <a:gd name="csX0" fmla="*/ 36002 w 1800001"/>
              <a:gd name="csY0" fmla="*/ 0 h 1799998"/>
              <a:gd name="csX1" fmla="*/ 1800001 w 1800001"/>
              <a:gd name="csY1" fmla="*/ 0 h 1799998"/>
              <a:gd name="csX2" fmla="*/ 1800001 w 1800001"/>
              <a:gd name="csY2" fmla="*/ 1764000 h 1799998"/>
              <a:gd name="csX3" fmla="*/ 810001 w 1800001"/>
              <a:gd name="csY3" fmla="*/ 1764000 h 1799998"/>
              <a:gd name="csX4" fmla="*/ 810001 w 1800001"/>
              <a:gd name="csY4" fmla="*/ 1799998 h 1799998"/>
              <a:gd name="csX5" fmla="*/ 0 w 1800001"/>
              <a:gd name="csY5" fmla="*/ 1799998 h 1799998"/>
              <a:gd name="csX6" fmla="*/ 0 w 1800001"/>
              <a:gd name="csY6" fmla="*/ 989999 h 1799998"/>
              <a:gd name="csX7" fmla="*/ 36002 w 1800001"/>
              <a:gd name="csY7" fmla="*/ 989999 h 1799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8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8"/>
                </a:lnTo>
                <a:lnTo>
                  <a:pt x="0" y="1799998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37" name="Bildplatzhalter 36">
            <a:extLst>
              <a:ext uri="{FF2B5EF4-FFF2-40B4-BE49-F238E27FC236}">
                <a16:creationId xmlns:a16="http://schemas.microsoft.com/office/drawing/2014/main" id="{480608F4-830D-0840-4218-84FA0BFF576B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274023" y="1863240"/>
            <a:ext cx="1800001" cy="1799997"/>
          </a:xfrm>
          <a:custGeom>
            <a:avLst/>
            <a:gdLst>
              <a:gd name="csX0" fmla="*/ 36002 w 1800001"/>
              <a:gd name="csY0" fmla="*/ 0 h 1799997"/>
              <a:gd name="csX1" fmla="*/ 1800001 w 1800001"/>
              <a:gd name="csY1" fmla="*/ 0 h 1799997"/>
              <a:gd name="csX2" fmla="*/ 1800001 w 1800001"/>
              <a:gd name="csY2" fmla="*/ 1764000 h 1799997"/>
              <a:gd name="csX3" fmla="*/ 810001 w 1800001"/>
              <a:gd name="csY3" fmla="*/ 1764000 h 1799997"/>
              <a:gd name="csX4" fmla="*/ 810001 w 1800001"/>
              <a:gd name="csY4" fmla="*/ 1799997 h 1799997"/>
              <a:gd name="csX5" fmla="*/ 0 w 1800001"/>
              <a:gd name="csY5" fmla="*/ 1799997 h 1799997"/>
              <a:gd name="csX6" fmla="*/ 0 w 1800001"/>
              <a:gd name="csY6" fmla="*/ 989999 h 1799997"/>
              <a:gd name="csX7" fmla="*/ 36002 w 1800001"/>
              <a:gd name="csY7" fmla="*/ 989999 h 1799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0001" h="1799997">
                <a:moveTo>
                  <a:pt x="36002" y="0"/>
                </a:moveTo>
                <a:lnTo>
                  <a:pt x="1800001" y="0"/>
                </a:lnTo>
                <a:lnTo>
                  <a:pt x="1800001" y="1764000"/>
                </a:lnTo>
                <a:lnTo>
                  <a:pt x="810001" y="1764000"/>
                </a:lnTo>
                <a:lnTo>
                  <a:pt x="810001" y="1799997"/>
                </a:lnTo>
                <a:lnTo>
                  <a:pt x="0" y="1799997"/>
                </a:lnTo>
                <a:lnTo>
                  <a:pt x="0" y="989999"/>
                </a:lnTo>
                <a:lnTo>
                  <a:pt x="36002" y="989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474B3536-69A7-CF28-7753-C9C2AE84DF52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96270909-A00D-4368-ABEB-57B2C0CC4B6D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03F642B8-2DB3-E469-FA4C-C22F604FCC94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4BD263AA-E875-E3E4-45E2-BA1707C9E2F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algn="r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5C52B29-3E50-4E67-EF00-4890E924464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5939" y="4588348"/>
            <a:ext cx="3456042" cy="1080000"/>
          </a:xfrm>
        </p:spPr>
        <p:txBody>
          <a:bodyPr wrap="square">
            <a:noAutofit/>
          </a:bodyPr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FFFE2B-8409-27D4-B777-2C0F67FA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6DEF5894-63ED-332D-F63E-C65D42984D6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5938" y="4231373"/>
            <a:ext cx="3456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E1C6B8C1-5D70-6578-9E75-BA786876B43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938" y="5775882"/>
            <a:ext cx="3456000" cy="184666"/>
          </a:xfrm>
        </p:spPr>
        <p:txBody>
          <a:bodyPr>
            <a:spAutoFit/>
          </a:bodyPr>
          <a:lstStyle>
            <a:lvl1pPr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807C3289-2F66-16DF-32F2-306B84C9DF55}"/>
              </a:ext>
            </a:extLst>
          </p:cNvPr>
          <p:cNvSpPr>
            <a:spLocks/>
          </p:cNvSpPr>
          <p:nvPr userDrawn="1"/>
        </p:nvSpPr>
        <p:spPr>
          <a:xfrm rot="16200000">
            <a:off x="515937" y="1773236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3" name="Freihandform: Form 42">
            <a:extLst>
              <a:ext uri="{FF2B5EF4-FFF2-40B4-BE49-F238E27FC236}">
                <a16:creationId xmlns:a16="http://schemas.microsoft.com/office/drawing/2014/main" id="{AFDE5F37-C8CB-A33D-1378-762D023F62E1}"/>
              </a:ext>
            </a:extLst>
          </p:cNvPr>
          <p:cNvSpPr>
            <a:spLocks/>
          </p:cNvSpPr>
          <p:nvPr userDrawn="1"/>
        </p:nvSpPr>
        <p:spPr>
          <a:xfrm rot="16200000">
            <a:off x="4367980" y="1773238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3757382E-C5CB-2FF9-85F1-CF069DDB7EDA}"/>
              </a:ext>
            </a:extLst>
          </p:cNvPr>
          <p:cNvSpPr>
            <a:spLocks/>
          </p:cNvSpPr>
          <p:nvPr userDrawn="1"/>
        </p:nvSpPr>
        <p:spPr>
          <a:xfrm rot="16200000">
            <a:off x="8220022" y="1773238"/>
            <a:ext cx="1944001" cy="1944000"/>
          </a:xfrm>
          <a:custGeom>
            <a:avLst/>
            <a:gdLst>
              <a:gd name="csX0" fmla="*/ 1944001 w 1944001"/>
              <a:gd name="csY0" fmla="*/ 1 h 1944000"/>
              <a:gd name="csX1" fmla="*/ 1944001 w 1944001"/>
              <a:gd name="csY1" fmla="*/ 90001 h 1944000"/>
              <a:gd name="csX2" fmla="*/ 1944000 w 1944001"/>
              <a:gd name="csY2" fmla="*/ 90001 h 1944000"/>
              <a:gd name="csX3" fmla="*/ 1944000 w 1944001"/>
              <a:gd name="csY3" fmla="*/ 1854000 h 1944000"/>
              <a:gd name="csX4" fmla="*/ 1944000 w 1944001"/>
              <a:gd name="csY4" fmla="*/ 1944000 h 1944000"/>
              <a:gd name="csX5" fmla="*/ 1854000 w 1944001"/>
              <a:gd name="csY5" fmla="*/ 1944000 h 1944000"/>
              <a:gd name="csX6" fmla="*/ 90000 w 1944001"/>
              <a:gd name="csY6" fmla="*/ 1944000 h 1944000"/>
              <a:gd name="csX7" fmla="*/ 0 w 1944001"/>
              <a:gd name="csY7" fmla="*/ 1944000 h 1944000"/>
              <a:gd name="csX8" fmla="*/ 0 w 1944001"/>
              <a:gd name="csY8" fmla="*/ 1854000 h 1944000"/>
              <a:gd name="csX9" fmla="*/ 0 w 1944001"/>
              <a:gd name="csY9" fmla="*/ 864000 h 1944000"/>
              <a:gd name="csX10" fmla="*/ 90000 w 1944001"/>
              <a:gd name="csY10" fmla="*/ 864000 h 1944000"/>
              <a:gd name="csX11" fmla="*/ 90000 w 1944001"/>
              <a:gd name="csY11" fmla="*/ 1854000 h 1944000"/>
              <a:gd name="csX12" fmla="*/ 1854000 w 1944001"/>
              <a:gd name="csY12" fmla="*/ 1854000 h 1944000"/>
              <a:gd name="csX13" fmla="*/ 1854000 w 1944001"/>
              <a:gd name="csY13" fmla="*/ 90001 h 1944000"/>
              <a:gd name="csX14" fmla="*/ 864001 w 1944001"/>
              <a:gd name="csY14" fmla="*/ 90001 h 1944000"/>
              <a:gd name="csX15" fmla="*/ 864001 w 1944001"/>
              <a:gd name="csY15" fmla="*/ 1 h 1944000"/>
              <a:gd name="csX16" fmla="*/ 1854000 w 1944001"/>
              <a:gd name="csY16" fmla="*/ 1 h 1944000"/>
              <a:gd name="csX17" fmla="*/ 1854000 w 1944001"/>
              <a:gd name="csY17" fmla="*/ 0 h 1944000"/>
              <a:gd name="csX18" fmla="*/ 1944000 w 1944001"/>
              <a:gd name="csY18" fmla="*/ 0 h 1944000"/>
              <a:gd name="csX19" fmla="*/ 1944000 w 1944001"/>
              <a:gd name="csY19" fmla="*/ 1 h 194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944001" h="1944000">
                <a:moveTo>
                  <a:pt x="1944001" y="1"/>
                </a:moveTo>
                <a:lnTo>
                  <a:pt x="1944001" y="90001"/>
                </a:lnTo>
                <a:lnTo>
                  <a:pt x="1944000" y="90001"/>
                </a:lnTo>
                <a:lnTo>
                  <a:pt x="1944000" y="1854000"/>
                </a:lnTo>
                <a:lnTo>
                  <a:pt x="1944000" y="1944000"/>
                </a:lnTo>
                <a:lnTo>
                  <a:pt x="1854000" y="1944000"/>
                </a:lnTo>
                <a:lnTo>
                  <a:pt x="90000" y="1944000"/>
                </a:lnTo>
                <a:lnTo>
                  <a:pt x="0" y="1944000"/>
                </a:lnTo>
                <a:lnTo>
                  <a:pt x="0" y="1854000"/>
                </a:lnTo>
                <a:lnTo>
                  <a:pt x="0" y="864000"/>
                </a:lnTo>
                <a:lnTo>
                  <a:pt x="90000" y="864000"/>
                </a:lnTo>
                <a:lnTo>
                  <a:pt x="90000" y="1854000"/>
                </a:lnTo>
                <a:lnTo>
                  <a:pt x="1854000" y="1854000"/>
                </a:lnTo>
                <a:lnTo>
                  <a:pt x="1854000" y="90001"/>
                </a:lnTo>
                <a:lnTo>
                  <a:pt x="864001" y="90001"/>
                </a:lnTo>
                <a:lnTo>
                  <a:pt x="864001" y="1"/>
                </a:lnTo>
                <a:lnTo>
                  <a:pt x="1854000" y="1"/>
                </a:lnTo>
                <a:lnTo>
                  <a:pt x="1854000" y="0"/>
                </a:lnTo>
                <a:lnTo>
                  <a:pt x="1944000" y="0"/>
                </a:lnTo>
                <a:lnTo>
                  <a:pt x="19440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8" name="Textplatzhalter 47">
            <a:extLst>
              <a:ext uri="{FF2B5EF4-FFF2-40B4-BE49-F238E27FC236}">
                <a16:creationId xmlns:a16="http://schemas.microsoft.com/office/drawing/2014/main" id="{2E42FC53-994D-BDCB-743E-B39839892A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367980" y="3967221"/>
            <a:ext cx="3456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15B17B48-8DBF-24A6-82B9-1B28AC1E8C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67980" y="4231373"/>
            <a:ext cx="3456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52" name="Textplatzhalter 51">
            <a:extLst>
              <a:ext uri="{FF2B5EF4-FFF2-40B4-BE49-F238E27FC236}">
                <a16:creationId xmlns:a16="http://schemas.microsoft.com/office/drawing/2014/main" id="{F3AFC1CA-E86B-9BC5-D695-64F6BE3355E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367980" y="4588347"/>
            <a:ext cx="3456042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54" name="Textplatzhalter 53">
            <a:extLst>
              <a:ext uri="{FF2B5EF4-FFF2-40B4-BE49-F238E27FC236}">
                <a16:creationId xmlns:a16="http://schemas.microsoft.com/office/drawing/2014/main" id="{677B58D1-FCC7-DEDC-73FD-A40AFD90E51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367980" y="5775882"/>
            <a:ext cx="3456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56" name="Textplatzhalter 55">
            <a:extLst>
              <a:ext uri="{FF2B5EF4-FFF2-40B4-BE49-F238E27FC236}">
                <a16:creationId xmlns:a16="http://schemas.microsoft.com/office/drawing/2014/main" id="{0A98D681-BA0A-C2AF-7563-5B00CFE7B6F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220022" y="3967221"/>
            <a:ext cx="3456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b="1">
                <a:latin typeface="+mj-lt"/>
              </a:defRPr>
            </a:lvl1pPr>
            <a:lvl2pPr marL="180000"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  <p:sp>
        <p:nvSpPr>
          <p:cNvPr id="58" name="Textplatzhalter 57">
            <a:extLst>
              <a:ext uri="{FF2B5EF4-FFF2-40B4-BE49-F238E27FC236}">
                <a16:creationId xmlns:a16="http://schemas.microsoft.com/office/drawing/2014/main" id="{EEF7C251-7F80-54CF-FAFF-F8BB077E621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20022" y="4231373"/>
            <a:ext cx="3456000" cy="184666"/>
          </a:xfrm>
        </p:spPr>
        <p:txBody>
          <a:bodyPr>
            <a:spAutoFit/>
          </a:bodyPr>
          <a:lstStyle>
            <a:lvl1pPr marL="1588" indent="-3175">
              <a:buNone/>
              <a:defRPr sz="1200">
                <a:solidFill>
                  <a:schemeClr val="accent2"/>
                </a:solidFill>
              </a:defRPr>
            </a:lvl1pPr>
            <a:lvl2pPr marL="180000">
              <a:defRPr sz="1200"/>
            </a:lvl2pPr>
            <a:lvl3pPr marL="360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60" name="Textplatzhalter 59">
            <a:extLst>
              <a:ext uri="{FF2B5EF4-FFF2-40B4-BE49-F238E27FC236}">
                <a16:creationId xmlns:a16="http://schemas.microsoft.com/office/drawing/2014/main" id="{A217CF52-5436-BDD8-F0E2-FDC9035F295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220022" y="4588348"/>
            <a:ext cx="3456042" cy="1080000"/>
          </a:xfrm>
        </p:spPr>
        <p:txBody>
          <a:bodyPr/>
          <a:lstStyle>
            <a:lvl1pPr marL="1588" indent="-3175">
              <a:buNone/>
              <a:defRPr sz="1200"/>
            </a:lvl1pPr>
            <a:lvl2pPr marL="180975" indent="-180975">
              <a:defRPr sz="1200"/>
            </a:lvl2pPr>
            <a:lvl3pPr marL="360000">
              <a:defRPr sz="1200"/>
            </a:lvl3pPr>
            <a:lvl4pPr marL="540000">
              <a:defRPr sz="1200"/>
            </a:lvl4pPr>
            <a:lvl5pPr marL="720000"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62" name="Textplatzhalter 61">
            <a:extLst>
              <a:ext uri="{FF2B5EF4-FFF2-40B4-BE49-F238E27FC236}">
                <a16:creationId xmlns:a16="http://schemas.microsoft.com/office/drawing/2014/main" id="{E53CBF33-A71D-6A17-92A3-AF1595C7C7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220022" y="5775882"/>
            <a:ext cx="3456000" cy="184666"/>
          </a:xfrm>
        </p:spPr>
        <p:txBody>
          <a:bodyPr>
            <a:spAutoFit/>
          </a:bodyPr>
          <a:lstStyle>
            <a:lvl1pPr marL="1588" indent="-3175">
              <a:buNone/>
              <a:defRPr sz="1200" u="sng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Link zum Profil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5BF837E-4AE1-6B2D-3454-C13F68D35B2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5938" y="3967221"/>
            <a:ext cx="3456000" cy="215444"/>
          </a:xfrm>
        </p:spPr>
        <p:txBody>
          <a:bodyPr anchor="b">
            <a:noAutofit/>
          </a:bodyPr>
          <a:lstStyle>
            <a:lvl1pPr marL="1588" indent="-3175">
              <a:buNone/>
              <a:defRPr sz="1400" b="1">
                <a:latin typeface="+mj-lt"/>
              </a:defRPr>
            </a:lvl1pPr>
            <a:lvl2pPr marL="180975" indent="-180975">
              <a:tabLst/>
              <a:defRPr/>
            </a:lvl2pPr>
            <a:lvl3pPr marL="360000">
              <a:defRPr/>
            </a:lvl3pPr>
            <a:lvl4pPr marL="540000">
              <a:defRPr/>
            </a:lvl4pPr>
            <a:lvl5pPr marL="720000">
              <a:defRPr/>
            </a:lvl5pPr>
          </a:lstStyle>
          <a:p>
            <a:pPr lvl="0"/>
            <a:r>
              <a:rPr lang="de-DE" dirty="0"/>
              <a:t>Name, Nachname</a:t>
            </a:r>
          </a:p>
        </p:txBody>
      </p:sp>
    </p:spTree>
    <p:extLst>
      <p:ext uri="{BB962C8B-B14F-4D97-AF65-F5344CB8AC3E}">
        <p14:creationId xmlns:p14="http://schemas.microsoft.com/office/powerpoint/2010/main" val="2803915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or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F0E6C766-2277-3E12-3253-511FA6DA655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045336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0E6C766-2277-3E12-3253-511FA6DA65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19D2F59-4F77-52B6-8DCC-A97AF27923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1794446"/>
            <a:ext cx="2016000" cy="215444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b="1">
                <a:solidFill>
                  <a:schemeClr val="accent3"/>
                </a:solidFill>
                <a:latin typeface="+mj-lt"/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DEUTSCHLAND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03D748EB-9927-AF1B-9851-B39C4C2BD0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9" y="227323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20450B79-AED5-1B71-A203-0681656225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8225" y="227323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EE41DAD1-91A7-46B2-59D6-35405437D5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40509" y="227323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97306FAF-93B9-D6E7-29B1-B9CD5AEE7C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60063" y="227323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77F3FC0E-52A9-0A9D-0C36-D974C95690F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41" y="336842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0BE65BA2-9DA0-0AC8-ECE3-58905B2772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78225" y="336842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83AC4DE4-A604-05DA-4A8E-5CAC0DC8DB5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40509" y="336842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4A71D2A7-38D8-3F3B-016B-F8AD3F3AF5E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02793" y="336842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EEB59471-4C34-987F-7C0F-35D8CF4989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5941" y="4463614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EA9DEC1C-91D3-1242-4650-A538A4BF682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78225" y="4463614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22" name="Textplatzhalter 7">
            <a:extLst>
              <a:ext uri="{FF2B5EF4-FFF2-40B4-BE49-F238E27FC236}">
                <a16:creationId xmlns:a16="http://schemas.microsoft.com/office/drawing/2014/main" id="{56943773-2D9A-E0D6-F77D-50632CC61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40509" y="4463614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7E55367B-1306-B7C0-B5BC-1299C5CD43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02793" y="4463614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BC34FE17-13FF-7340-B596-CD4EA50FB83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02793" y="2273233"/>
            <a:ext cx="2016000" cy="76944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chemeClr val="bg1"/>
                </a:solidFill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4462A4B6-DDAC-9B0C-AFE3-B5705456D9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60062" y="1794446"/>
            <a:ext cx="2016000" cy="215444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b="1">
                <a:solidFill>
                  <a:schemeClr val="accent3"/>
                </a:solidFill>
                <a:latin typeface="+mj-lt"/>
              </a:defRPr>
            </a:lvl1pPr>
            <a:lvl2pPr marL="179025" indent="0">
              <a:buFontTx/>
              <a:buNone/>
              <a:defRPr/>
            </a:lvl2pPr>
            <a:lvl3pPr marL="359025" indent="0">
              <a:buFontTx/>
              <a:buNone/>
              <a:defRPr/>
            </a:lvl3pPr>
            <a:lvl4pPr marL="539025" indent="0">
              <a:buFontTx/>
              <a:buNone/>
              <a:defRPr/>
            </a:lvl4pPr>
            <a:lvl5pPr marL="719025" indent="0">
              <a:buFontTx/>
              <a:buNone/>
              <a:defRPr/>
            </a:lvl5pPr>
          </a:lstStyle>
          <a:p>
            <a:pPr lvl="0"/>
            <a:r>
              <a:rPr lang="de-DE" dirty="0"/>
              <a:t>UK</a:t>
            </a:r>
          </a:p>
        </p:txBody>
      </p:sp>
      <p:sp>
        <p:nvSpPr>
          <p:cNvPr id="30" name="Titel 29">
            <a:extLst>
              <a:ext uri="{FF2B5EF4-FFF2-40B4-BE49-F238E27FC236}">
                <a16:creationId xmlns:a16="http://schemas.microsoft.com/office/drawing/2014/main" id="{82EF579C-7775-25CB-8445-F27D3D9F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2" name="Datumsplatzhalter 31">
            <a:extLst>
              <a:ext uri="{FF2B5EF4-FFF2-40B4-BE49-F238E27FC236}">
                <a16:creationId xmlns:a16="http://schemas.microsoft.com/office/drawing/2014/main" id="{689983D3-B2D6-07A2-5BC2-A3633BB13DAC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D7CC3A-E48C-4442-85AB-A274AA4EFA58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33" name="Fußzeilenplatzhalter 32">
            <a:extLst>
              <a:ext uri="{FF2B5EF4-FFF2-40B4-BE49-F238E27FC236}">
                <a16:creationId xmlns:a16="http://schemas.microsoft.com/office/drawing/2014/main" id="{F379876E-D965-D1F0-9BBA-8ACBAE0DE5B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34" name="Foliennummernplatzhalter 33">
            <a:extLst>
              <a:ext uri="{FF2B5EF4-FFF2-40B4-BE49-F238E27FC236}">
                <a16:creationId xmlns:a16="http://schemas.microsoft.com/office/drawing/2014/main" id="{51B11A9E-AC98-A98E-848A-C2347B74075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D7EA4DD-2E04-EBA4-B765-FBA332A901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85657" y="508041"/>
            <a:ext cx="1098889" cy="8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75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D785718-6890-25E1-41C7-E76036B49215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57381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785718-6890-25E1-41C7-E76036B492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038FD3A0-DFEE-E9E9-0EB9-C49122CCCFB1}"/>
              </a:ext>
            </a:extLst>
          </p:cNvPr>
          <p:cNvSpPr>
            <a:spLocks/>
          </p:cNvSpPr>
          <p:nvPr/>
        </p:nvSpPr>
        <p:spPr>
          <a:xfrm>
            <a:off x="10848063" y="5625950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9D69D37E-2E22-20EE-D3A5-6241C708BB0B}"/>
              </a:ext>
            </a:extLst>
          </p:cNvPr>
          <p:cNvSpPr>
            <a:spLocks/>
          </p:cNvSpPr>
          <p:nvPr/>
        </p:nvSpPr>
        <p:spPr>
          <a:xfrm>
            <a:off x="10902516" y="5712261"/>
            <a:ext cx="215095" cy="151378"/>
          </a:xfrm>
          <a:custGeom>
            <a:avLst/>
            <a:gdLst>
              <a:gd name="connsiteX0" fmla="*/ 651817 w 665836"/>
              <a:gd name="connsiteY0" fmla="*/ 73190 h 468604"/>
              <a:gd name="connsiteX1" fmla="*/ 592885 w 665836"/>
              <a:gd name="connsiteY1" fmla="*/ 14020 h 468604"/>
              <a:gd name="connsiteX2" fmla="*/ 332918 w 665836"/>
              <a:gd name="connsiteY2" fmla="*/ 0 h 468604"/>
              <a:gd name="connsiteX3" fmla="*/ 72952 w 665836"/>
              <a:gd name="connsiteY3" fmla="*/ 14020 h 468604"/>
              <a:gd name="connsiteX4" fmla="*/ 14020 w 665836"/>
              <a:gd name="connsiteY4" fmla="*/ 73190 h 468604"/>
              <a:gd name="connsiteX5" fmla="*/ 0 w 665836"/>
              <a:gd name="connsiteY5" fmla="*/ 234302 h 468604"/>
              <a:gd name="connsiteX6" fmla="*/ 14020 w 665836"/>
              <a:gd name="connsiteY6" fmla="*/ 395415 h 468604"/>
              <a:gd name="connsiteX7" fmla="*/ 72952 w 665836"/>
              <a:gd name="connsiteY7" fmla="*/ 454584 h 468604"/>
              <a:gd name="connsiteX8" fmla="*/ 332918 w 665836"/>
              <a:gd name="connsiteY8" fmla="*/ 468605 h 468604"/>
              <a:gd name="connsiteX9" fmla="*/ 592885 w 665836"/>
              <a:gd name="connsiteY9" fmla="*/ 454584 h 468604"/>
              <a:gd name="connsiteX10" fmla="*/ 651817 w 665836"/>
              <a:gd name="connsiteY10" fmla="*/ 395415 h 468604"/>
              <a:gd name="connsiteX11" fmla="*/ 665837 w 665836"/>
              <a:gd name="connsiteY11" fmla="*/ 234302 h 468604"/>
              <a:gd name="connsiteX12" fmla="*/ 651817 w 665836"/>
              <a:gd name="connsiteY12" fmla="*/ 73190 h 468604"/>
              <a:gd name="connsiteX13" fmla="*/ 265194 w 665836"/>
              <a:gd name="connsiteY13" fmla="*/ 333156 h 468604"/>
              <a:gd name="connsiteX14" fmla="*/ 265194 w 665836"/>
              <a:gd name="connsiteY14" fmla="*/ 135211 h 468604"/>
              <a:gd name="connsiteX15" fmla="*/ 439139 w 665836"/>
              <a:gd name="connsiteY15" fmla="*/ 234065 h 468604"/>
              <a:gd name="connsiteX16" fmla="*/ 265194 w 665836"/>
              <a:gd name="connsiteY16" fmla="*/ 332918 h 46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5836" h="468604">
                <a:moveTo>
                  <a:pt x="651817" y="73190"/>
                </a:moveTo>
                <a:cubicBezTo>
                  <a:pt x="644212" y="44437"/>
                  <a:pt x="621638" y="21624"/>
                  <a:pt x="592885" y="14020"/>
                </a:cubicBezTo>
                <a:cubicBezTo>
                  <a:pt x="541081" y="0"/>
                  <a:pt x="332918" y="0"/>
                  <a:pt x="332918" y="0"/>
                </a:cubicBezTo>
                <a:cubicBezTo>
                  <a:pt x="332918" y="0"/>
                  <a:pt x="124755" y="0"/>
                  <a:pt x="72952" y="14020"/>
                </a:cubicBezTo>
                <a:cubicBezTo>
                  <a:pt x="44437" y="21624"/>
                  <a:pt x="21862" y="44437"/>
                  <a:pt x="14020" y="73190"/>
                </a:cubicBezTo>
                <a:cubicBezTo>
                  <a:pt x="0" y="125468"/>
                  <a:pt x="0" y="234302"/>
                  <a:pt x="0" y="234302"/>
                </a:cubicBezTo>
                <a:cubicBezTo>
                  <a:pt x="0" y="234302"/>
                  <a:pt x="0" y="343374"/>
                  <a:pt x="14020" y="395415"/>
                </a:cubicBezTo>
                <a:cubicBezTo>
                  <a:pt x="21624" y="424168"/>
                  <a:pt x="44199" y="446980"/>
                  <a:pt x="72952" y="454584"/>
                </a:cubicBezTo>
                <a:cubicBezTo>
                  <a:pt x="124755" y="468605"/>
                  <a:pt x="332918" y="468605"/>
                  <a:pt x="332918" y="468605"/>
                </a:cubicBezTo>
                <a:cubicBezTo>
                  <a:pt x="332918" y="468605"/>
                  <a:pt x="541081" y="468605"/>
                  <a:pt x="592885" y="454584"/>
                </a:cubicBezTo>
                <a:cubicBezTo>
                  <a:pt x="621400" y="446980"/>
                  <a:pt x="643975" y="424168"/>
                  <a:pt x="651817" y="395415"/>
                </a:cubicBezTo>
                <a:cubicBezTo>
                  <a:pt x="665837" y="343136"/>
                  <a:pt x="665837" y="234302"/>
                  <a:pt x="665837" y="234302"/>
                </a:cubicBezTo>
                <a:cubicBezTo>
                  <a:pt x="665837" y="234302"/>
                  <a:pt x="665837" y="125231"/>
                  <a:pt x="651817" y="73190"/>
                </a:cubicBezTo>
                <a:close/>
                <a:moveTo>
                  <a:pt x="265194" y="333156"/>
                </a:moveTo>
                <a:lnTo>
                  <a:pt x="265194" y="135211"/>
                </a:lnTo>
                <a:lnTo>
                  <a:pt x="439139" y="234065"/>
                </a:lnTo>
                <a:lnTo>
                  <a:pt x="265194" y="332918"/>
                </a:lnTo>
                <a:close/>
              </a:path>
            </a:pathLst>
          </a:custGeom>
          <a:solidFill>
            <a:schemeClr val="tx1"/>
          </a:solidFill>
          <a:ln w="235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6ACF826-0400-B974-D656-B24FAED7FB6C}"/>
              </a:ext>
            </a:extLst>
          </p:cNvPr>
          <p:cNvSpPr txBox="1"/>
          <p:nvPr userDrawn="1"/>
        </p:nvSpPr>
        <p:spPr>
          <a:xfrm>
            <a:off x="528638" y="4024927"/>
            <a:ext cx="542290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de-DE" sz="1800" b="1" i="0" u="none" strike="noStrike" baseline="0" dirty="0">
                <a:solidFill>
                  <a:srgbClr val="FFFFFF"/>
                </a:solidFill>
                <a:latin typeface="+mj-lt"/>
              </a:rPr>
              <a:t>Meissner Bolte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de-DE" sz="1800" b="1" i="0" u="none" strike="noStrike" baseline="0" dirty="0">
                <a:solidFill>
                  <a:srgbClr val="FFFFFF"/>
                </a:solidFill>
                <a:latin typeface="+mj-lt"/>
              </a:rPr>
              <a:t>Patentanwälte Rechtsanwälte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de-DE" sz="1800" b="1" i="0" u="none" strike="noStrike" baseline="0" dirty="0">
                <a:solidFill>
                  <a:srgbClr val="FFFFFF"/>
                </a:solidFill>
                <a:latin typeface="+mj-lt"/>
              </a:rPr>
              <a:t>Partnerschaft mbB</a:t>
            </a:r>
            <a:endParaRPr lang="de-DE" b="1" dirty="0">
              <a:latin typeface="+mj-lt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A953FBC-C267-1050-91CC-EDAE48DF201C}"/>
              </a:ext>
            </a:extLst>
          </p:cNvPr>
          <p:cNvSpPr txBox="1">
            <a:spLocks/>
          </p:cNvSpPr>
          <p:nvPr userDrawn="1"/>
        </p:nvSpPr>
        <p:spPr>
          <a:xfrm>
            <a:off x="528638" y="5118953"/>
            <a:ext cx="2531450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dirty="0" err="1">
                <a:solidFill>
                  <a:schemeClr val="bg1"/>
                </a:solidFill>
                <a:latin typeface="+mn-lt"/>
              </a:rPr>
              <a:t>Widenmayerstraße</a:t>
            </a:r>
            <a:r>
              <a:rPr lang="de-DE" dirty="0">
                <a:solidFill>
                  <a:schemeClr val="bg1"/>
                </a:solidFill>
                <a:latin typeface="+mn-lt"/>
              </a:rPr>
              <a:t> 47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solidFill>
                  <a:schemeClr val="bg1"/>
                </a:solidFill>
                <a:latin typeface="+mn-lt"/>
              </a:rPr>
              <a:t>80538 München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solidFill>
                  <a:schemeClr val="bg1"/>
                </a:solidFill>
                <a:latin typeface="+mn-lt"/>
              </a:rPr>
              <a:t>T +49 89 21 21 86 0</a:t>
            </a:r>
            <a:endParaRPr lang="de-DE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AECA51C-BD22-A912-C090-CB202621B81D}"/>
              </a:ext>
            </a:extLst>
          </p:cNvPr>
          <p:cNvSpPr txBox="1">
            <a:spLocks/>
          </p:cNvSpPr>
          <p:nvPr userDrawn="1"/>
        </p:nvSpPr>
        <p:spPr>
          <a:xfrm>
            <a:off x="3420088" y="5395952"/>
            <a:ext cx="253145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dirty="0">
                <a:solidFill>
                  <a:schemeClr val="bg1"/>
                </a:solidFill>
                <a:latin typeface="+mn-lt"/>
              </a:rPr>
              <a:t>mail@mb.de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>
                <a:solidFill>
                  <a:schemeClr val="bg1"/>
                </a:solidFill>
                <a:latin typeface="+mn-lt"/>
              </a:rPr>
              <a:t>www.meissnerbolte.com</a:t>
            </a:r>
            <a:endParaRPr lang="de-DE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6" name="Siemens Healthineers, Linkedin">
            <a:extLst>
              <a:ext uri="{FF2B5EF4-FFF2-40B4-BE49-F238E27FC236}">
                <a16:creationId xmlns:a16="http://schemas.microsoft.com/office/drawing/2014/main" id="{C565C2E2-13AE-E4D1-7CF8-93105F9B6278}"/>
              </a:ext>
            </a:extLst>
          </p:cNvPr>
          <p:cNvGrpSpPr>
            <a:grpSpLocks/>
          </p:cNvGrpSpPr>
          <p:nvPr userDrawn="1"/>
        </p:nvGrpSpPr>
        <p:grpSpPr>
          <a:xfrm>
            <a:off x="10344063" y="5625949"/>
            <a:ext cx="324000" cy="324000"/>
            <a:chOff x="2419350" y="2096094"/>
            <a:chExt cx="760413" cy="760414"/>
          </a:xfrm>
          <a:solidFill>
            <a:srgbClr val="1A0A48"/>
          </a:solidFill>
        </p:grpSpPr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31656A27-677C-BF33-AB65-552252A6F9F5}"/>
                </a:ext>
              </a:extLst>
            </p:cNvPr>
            <p:cNvSpPr/>
            <p:nvPr/>
          </p:nvSpPr>
          <p:spPr>
            <a:xfrm>
              <a:off x="2419350" y="2096094"/>
              <a:ext cx="760413" cy="760414"/>
            </a:xfrm>
            <a:custGeom>
              <a:avLst/>
              <a:gdLst>
                <a:gd name="connsiteX0" fmla="*/ 0 w 760413"/>
                <a:gd name="connsiteY0" fmla="*/ 0 h 760413"/>
                <a:gd name="connsiteX1" fmla="*/ 760413 w 760413"/>
                <a:gd name="connsiteY1" fmla="*/ 0 h 760413"/>
                <a:gd name="connsiteX2" fmla="*/ 760413 w 760413"/>
                <a:gd name="connsiteY2" fmla="*/ 760413 h 760413"/>
                <a:gd name="connsiteX3" fmla="*/ 0 w 760413"/>
                <a:gd name="connsiteY3" fmla="*/ 760413 h 76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413" h="760413">
                  <a:moveTo>
                    <a:pt x="0" y="0"/>
                  </a:moveTo>
                  <a:lnTo>
                    <a:pt x="760413" y="0"/>
                  </a:lnTo>
                  <a:lnTo>
                    <a:pt x="760413" y="760413"/>
                  </a:lnTo>
                  <a:lnTo>
                    <a:pt x="0" y="760413"/>
                  </a:lnTo>
                  <a:close/>
                </a:path>
              </a:pathLst>
            </a:custGeom>
            <a:solidFill>
              <a:srgbClr val="96F7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D6D95EB3-F7B5-A2D0-AB67-CCFC180D2501}"/>
                </a:ext>
              </a:extLst>
            </p:cNvPr>
            <p:cNvSpPr/>
            <p:nvPr/>
          </p:nvSpPr>
          <p:spPr>
            <a:xfrm>
              <a:off x="2583531" y="2261357"/>
              <a:ext cx="432053" cy="431070"/>
            </a:xfrm>
            <a:custGeom>
              <a:avLst/>
              <a:gdLst>
                <a:gd name="connsiteX0" fmla="*/ 117151 w 522783"/>
                <a:gd name="connsiteY0" fmla="*/ 521596 h 521595"/>
                <a:gd name="connsiteX1" fmla="*/ 8792 w 522783"/>
                <a:gd name="connsiteY1" fmla="*/ 521596 h 521595"/>
                <a:gd name="connsiteX2" fmla="*/ 8792 w 522783"/>
                <a:gd name="connsiteY2" fmla="*/ 172994 h 521595"/>
                <a:gd name="connsiteX3" fmla="*/ 117151 w 522783"/>
                <a:gd name="connsiteY3" fmla="*/ 172994 h 521595"/>
                <a:gd name="connsiteX4" fmla="*/ 117151 w 522783"/>
                <a:gd name="connsiteY4" fmla="*/ 521596 h 521595"/>
                <a:gd name="connsiteX5" fmla="*/ 62734 w 522783"/>
                <a:gd name="connsiteY5" fmla="*/ 125468 h 521595"/>
                <a:gd name="connsiteX6" fmla="*/ 0 w 522783"/>
                <a:gd name="connsiteY6" fmla="*/ 62734 h 521595"/>
                <a:gd name="connsiteX7" fmla="*/ 62734 w 522783"/>
                <a:gd name="connsiteY7" fmla="*/ 0 h 521595"/>
                <a:gd name="connsiteX8" fmla="*/ 125468 w 522783"/>
                <a:gd name="connsiteY8" fmla="*/ 62734 h 521595"/>
                <a:gd name="connsiteX9" fmla="*/ 62734 w 522783"/>
                <a:gd name="connsiteY9" fmla="*/ 125468 h 521595"/>
                <a:gd name="connsiteX10" fmla="*/ 522784 w 522783"/>
                <a:gd name="connsiteY10" fmla="*/ 521596 h 521595"/>
                <a:gd name="connsiteX11" fmla="*/ 414425 w 522783"/>
                <a:gd name="connsiteY11" fmla="*/ 521596 h 521595"/>
                <a:gd name="connsiteX12" fmla="*/ 414425 w 522783"/>
                <a:gd name="connsiteY12" fmla="*/ 352166 h 521595"/>
                <a:gd name="connsiteX13" fmla="*/ 358107 w 522783"/>
                <a:gd name="connsiteY13" fmla="*/ 259729 h 521595"/>
                <a:gd name="connsiteX14" fmla="*/ 293234 w 522783"/>
                <a:gd name="connsiteY14" fmla="*/ 349315 h 521595"/>
                <a:gd name="connsiteX15" fmla="*/ 293234 w 522783"/>
                <a:gd name="connsiteY15" fmla="*/ 521596 h 521595"/>
                <a:gd name="connsiteX16" fmla="*/ 185113 w 522783"/>
                <a:gd name="connsiteY16" fmla="*/ 521596 h 521595"/>
                <a:gd name="connsiteX17" fmla="*/ 185113 w 522783"/>
                <a:gd name="connsiteY17" fmla="*/ 172994 h 521595"/>
                <a:gd name="connsiteX18" fmla="*/ 288957 w 522783"/>
                <a:gd name="connsiteY18" fmla="*/ 172994 h 521595"/>
                <a:gd name="connsiteX19" fmla="*/ 288957 w 522783"/>
                <a:gd name="connsiteY19" fmla="*/ 220757 h 521595"/>
                <a:gd name="connsiteX20" fmla="*/ 290383 w 522783"/>
                <a:gd name="connsiteY20" fmla="*/ 220757 h 521595"/>
                <a:gd name="connsiteX21" fmla="*/ 392801 w 522783"/>
                <a:gd name="connsiteY21" fmla="*/ 164439 h 521595"/>
                <a:gd name="connsiteX22" fmla="*/ 522784 w 522783"/>
                <a:gd name="connsiteY22" fmla="*/ 330542 h 521595"/>
                <a:gd name="connsiteX23" fmla="*/ 522784 w 522783"/>
                <a:gd name="connsiteY23" fmla="*/ 521596 h 5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783" h="521595">
                  <a:moveTo>
                    <a:pt x="117151" y="521596"/>
                  </a:moveTo>
                  <a:lnTo>
                    <a:pt x="8792" y="521596"/>
                  </a:lnTo>
                  <a:lnTo>
                    <a:pt x="8792" y="172994"/>
                  </a:lnTo>
                  <a:lnTo>
                    <a:pt x="117151" y="172994"/>
                  </a:lnTo>
                  <a:lnTo>
                    <a:pt x="117151" y="521596"/>
                  </a:lnTo>
                  <a:close/>
                  <a:moveTo>
                    <a:pt x="62734" y="125468"/>
                  </a:moveTo>
                  <a:cubicBezTo>
                    <a:pt x="28040" y="125468"/>
                    <a:pt x="0" y="97428"/>
                    <a:pt x="0" y="62734"/>
                  </a:cubicBezTo>
                  <a:cubicBezTo>
                    <a:pt x="0" y="28040"/>
                    <a:pt x="28040" y="0"/>
                    <a:pt x="62734" y="0"/>
                  </a:cubicBezTo>
                  <a:cubicBezTo>
                    <a:pt x="97428" y="0"/>
                    <a:pt x="125468" y="28040"/>
                    <a:pt x="125468" y="62734"/>
                  </a:cubicBezTo>
                  <a:cubicBezTo>
                    <a:pt x="125468" y="97428"/>
                    <a:pt x="97428" y="125468"/>
                    <a:pt x="62734" y="125468"/>
                  </a:cubicBezTo>
                  <a:close/>
                  <a:moveTo>
                    <a:pt x="522784" y="521596"/>
                  </a:moveTo>
                  <a:lnTo>
                    <a:pt x="414425" y="521596"/>
                  </a:lnTo>
                  <a:lnTo>
                    <a:pt x="414425" y="352166"/>
                  </a:lnTo>
                  <a:cubicBezTo>
                    <a:pt x="414425" y="311769"/>
                    <a:pt x="413712" y="259729"/>
                    <a:pt x="358107" y="259729"/>
                  </a:cubicBezTo>
                  <a:cubicBezTo>
                    <a:pt x="302502" y="259729"/>
                    <a:pt x="293234" y="303690"/>
                    <a:pt x="293234" y="349315"/>
                  </a:cubicBezTo>
                  <a:lnTo>
                    <a:pt x="293234" y="521596"/>
                  </a:lnTo>
                  <a:lnTo>
                    <a:pt x="185113" y="521596"/>
                  </a:lnTo>
                  <a:lnTo>
                    <a:pt x="185113" y="172994"/>
                  </a:lnTo>
                  <a:lnTo>
                    <a:pt x="288957" y="172994"/>
                  </a:lnTo>
                  <a:lnTo>
                    <a:pt x="288957" y="220757"/>
                  </a:lnTo>
                  <a:lnTo>
                    <a:pt x="290383" y="220757"/>
                  </a:lnTo>
                  <a:cubicBezTo>
                    <a:pt x="304878" y="193430"/>
                    <a:pt x="340285" y="164439"/>
                    <a:pt x="392801" y="164439"/>
                  </a:cubicBezTo>
                  <a:cubicBezTo>
                    <a:pt x="502585" y="164439"/>
                    <a:pt x="522784" y="236679"/>
                    <a:pt x="522784" y="330542"/>
                  </a:cubicBezTo>
                  <a:lnTo>
                    <a:pt x="522784" y="521596"/>
                  </a:lnTo>
                  <a:close/>
                </a:path>
              </a:pathLst>
            </a:custGeom>
            <a:grpFill/>
            <a:ln w="235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Siemens Healthineers, Instagram">
            <a:extLst>
              <a:ext uri="{FF2B5EF4-FFF2-40B4-BE49-F238E27FC236}">
                <a16:creationId xmlns:a16="http://schemas.microsoft.com/office/drawing/2014/main" id="{56D60514-F4E6-FEC6-B748-0505739925BF}"/>
              </a:ext>
            </a:extLst>
          </p:cNvPr>
          <p:cNvGrpSpPr>
            <a:grpSpLocks/>
          </p:cNvGrpSpPr>
          <p:nvPr userDrawn="1"/>
        </p:nvGrpSpPr>
        <p:grpSpPr>
          <a:xfrm>
            <a:off x="11352063" y="5625948"/>
            <a:ext cx="324000" cy="324000"/>
            <a:chOff x="2419350" y="4003471"/>
            <a:chExt cx="760413" cy="760413"/>
          </a:xfrm>
          <a:solidFill>
            <a:srgbClr val="1A0A48"/>
          </a:solidFill>
        </p:grpSpPr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9FB3857A-2F63-55F8-B796-AA577C9D6F85}"/>
                </a:ext>
              </a:extLst>
            </p:cNvPr>
            <p:cNvSpPr/>
            <p:nvPr/>
          </p:nvSpPr>
          <p:spPr>
            <a:xfrm>
              <a:off x="2419350" y="4003471"/>
              <a:ext cx="760413" cy="760413"/>
            </a:xfrm>
            <a:custGeom>
              <a:avLst/>
              <a:gdLst>
                <a:gd name="connsiteX0" fmla="*/ 0 w 760413"/>
                <a:gd name="connsiteY0" fmla="*/ 0 h 760413"/>
                <a:gd name="connsiteX1" fmla="*/ 760413 w 760413"/>
                <a:gd name="connsiteY1" fmla="*/ 0 h 760413"/>
                <a:gd name="connsiteX2" fmla="*/ 760413 w 760413"/>
                <a:gd name="connsiteY2" fmla="*/ 760413 h 760413"/>
                <a:gd name="connsiteX3" fmla="*/ 0 w 760413"/>
                <a:gd name="connsiteY3" fmla="*/ 760413 h 76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413" h="760413">
                  <a:moveTo>
                    <a:pt x="0" y="0"/>
                  </a:moveTo>
                  <a:lnTo>
                    <a:pt x="760413" y="0"/>
                  </a:lnTo>
                  <a:lnTo>
                    <a:pt x="760413" y="760413"/>
                  </a:lnTo>
                  <a:lnTo>
                    <a:pt x="0" y="760413"/>
                  </a:lnTo>
                  <a:close/>
                </a:path>
              </a:pathLst>
            </a:custGeom>
            <a:solidFill>
              <a:srgbClr val="96F7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81851738-4378-0DC6-326A-000F4A3831F1}"/>
                </a:ext>
              </a:extLst>
            </p:cNvPr>
            <p:cNvSpPr/>
            <p:nvPr/>
          </p:nvSpPr>
          <p:spPr>
            <a:xfrm>
              <a:off x="2549430" y="4133793"/>
              <a:ext cx="500253" cy="500253"/>
            </a:xfrm>
            <a:custGeom>
              <a:avLst/>
              <a:gdLst>
                <a:gd name="connsiteX0" fmla="*/ 382108 w 665836"/>
                <a:gd name="connsiteY0" fmla="*/ 59883 h 665836"/>
                <a:gd name="connsiteX1" fmla="*/ 501397 w 665836"/>
                <a:gd name="connsiteY1" fmla="*/ 65586 h 665836"/>
                <a:gd name="connsiteX2" fmla="*/ 567696 w 665836"/>
                <a:gd name="connsiteY2" fmla="*/ 98378 h 665836"/>
                <a:gd name="connsiteX3" fmla="*/ 600013 w 665836"/>
                <a:gd name="connsiteY3" fmla="*/ 164202 h 665836"/>
                <a:gd name="connsiteX4" fmla="*/ 605717 w 665836"/>
                <a:gd name="connsiteY4" fmla="*/ 283491 h 665836"/>
                <a:gd name="connsiteX5" fmla="*/ 605717 w 665836"/>
                <a:gd name="connsiteY5" fmla="*/ 381870 h 665836"/>
                <a:gd name="connsiteX6" fmla="*/ 600013 w 665836"/>
                <a:gd name="connsiteY6" fmla="*/ 501160 h 665836"/>
                <a:gd name="connsiteX7" fmla="*/ 567221 w 665836"/>
                <a:gd name="connsiteY7" fmla="*/ 567458 h 665836"/>
                <a:gd name="connsiteX8" fmla="*/ 501397 w 665836"/>
                <a:gd name="connsiteY8" fmla="*/ 599776 h 665836"/>
                <a:gd name="connsiteX9" fmla="*/ 382108 w 665836"/>
                <a:gd name="connsiteY9" fmla="*/ 605479 h 665836"/>
                <a:gd name="connsiteX10" fmla="*/ 283729 w 665836"/>
                <a:gd name="connsiteY10" fmla="*/ 605479 h 665836"/>
                <a:gd name="connsiteX11" fmla="*/ 164439 w 665836"/>
                <a:gd name="connsiteY11" fmla="*/ 599776 h 665836"/>
                <a:gd name="connsiteX12" fmla="*/ 98141 w 665836"/>
                <a:gd name="connsiteY12" fmla="*/ 566983 h 665836"/>
                <a:gd name="connsiteX13" fmla="*/ 65823 w 665836"/>
                <a:gd name="connsiteY13" fmla="*/ 501160 h 665836"/>
                <a:gd name="connsiteX14" fmla="*/ 60120 w 665836"/>
                <a:gd name="connsiteY14" fmla="*/ 381870 h 665836"/>
                <a:gd name="connsiteX15" fmla="*/ 60120 w 665836"/>
                <a:gd name="connsiteY15" fmla="*/ 283491 h 665836"/>
                <a:gd name="connsiteX16" fmla="*/ 65823 w 665836"/>
                <a:gd name="connsiteY16" fmla="*/ 164202 h 665836"/>
                <a:gd name="connsiteX17" fmla="*/ 98616 w 665836"/>
                <a:gd name="connsiteY17" fmla="*/ 97903 h 665836"/>
                <a:gd name="connsiteX18" fmla="*/ 164439 w 665836"/>
                <a:gd name="connsiteY18" fmla="*/ 65586 h 665836"/>
                <a:gd name="connsiteX19" fmla="*/ 283729 w 665836"/>
                <a:gd name="connsiteY19" fmla="*/ 59883 h 665836"/>
                <a:gd name="connsiteX20" fmla="*/ 382108 w 665836"/>
                <a:gd name="connsiteY20" fmla="*/ 59883 h 665836"/>
                <a:gd name="connsiteX21" fmla="*/ 382108 w 665836"/>
                <a:gd name="connsiteY21" fmla="*/ 0 h 665836"/>
                <a:gd name="connsiteX22" fmla="*/ 283729 w 665836"/>
                <a:gd name="connsiteY22" fmla="*/ 0 h 665836"/>
                <a:gd name="connsiteX23" fmla="*/ 152083 w 665836"/>
                <a:gd name="connsiteY23" fmla="*/ 6891 h 665836"/>
                <a:gd name="connsiteX24" fmla="*/ 55843 w 665836"/>
                <a:gd name="connsiteY24" fmla="*/ 55843 h 665836"/>
                <a:gd name="connsiteX25" fmla="*/ 6891 w 665836"/>
                <a:gd name="connsiteY25" fmla="*/ 152083 h 665836"/>
                <a:gd name="connsiteX26" fmla="*/ 0 w 665836"/>
                <a:gd name="connsiteY26" fmla="*/ 283729 h 665836"/>
                <a:gd name="connsiteX27" fmla="*/ 0 w 665836"/>
                <a:gd name="connsiteY27" fmla="*/ 382108 h 665836"/>
                <a:gd name="connsiteX28" fmla="*/ 6891 w 665836"/>
                <a:gd name="connsiteY28" fmla="*/ 513754 h 665836"/>
                <a:gd name="connsiteX29" fmla="*/ 55843 w 665836"/>
                <a:gd name="connsiteY29" fmla="*/ 609994 h 665836"/>
                <a:gd name="connsiteX30" fmla="*/ 152083 w 665836"/>
                <a:gd name="connsiteY30" fmla="*/ 658945 h 665836"/>
                <a:gd name="connsiteX31" fmla="*/ 283729 w 665836"/>
                <a:gd name="connsiteY31" fmla="*/ 665837 h 665836"/>
                <a:gd name="connsiteX32" fmla="*/ 382108 w 665836"/>
                <a:gd name="connsiteY32" fmla="*/ 665837 h 665836"/>
                <a:gd name="connsiteX33" fmla="*/ 513754 w 665836"/>
                <a:gd name="connsiteY33" fmla="*/ 658945 h 665836"/>
                <a:gd name="connsiteX34" fmla="*/ 609994 w 665836"/>
                <a:gd name="connsiteY34" fmla="*/ 609994 h 665836"/>
                <a:gd name="connsiteX35" fmla="*/ 658945 w 665836"/>
                <a:gd name="connsiteY35" fmla="*/ 513754 h 665836"/>
                <a:gd name="connsiteX36" fmla="*/ 665837 w 665836"/>
                <a:gd name="connsiteY36" fmla="*/ 382108 h 665836"/>
                <a:gd name="connsiteX37" fmla="*/ 665837 w 665836"/>
                <a:gd name="connsiteY37" fmla="*/ 283729 h 665836"/>
                <a:gd name="connsiteX38" fmla="*/ 658945 w 665836"/>
                <a:gd name="connsiteY38" fmla="*/ 152083 h 665836"/>
                <a:gd name="connsiteX39" fmla="*/ 609994 w 665836"/>
                <a:gd name="connsiteY39" fmla="*/ 55843 h 665836"/>
                <a:gd name="connsiteX40" fmla="*/ 513754 w 665836"/>
                <a:gd name="connsiteY40" fmla="*/ 6891 h 665836"/>
                <a:gd name="connsiteX41" fmla="*/ 382108 w 665836"/>
                <a:gd name="connsiteY41" fmla="*/ 0 h 665836"/>
                <a:gd name="connsiteX42" fmla="*/ 382108 w 665836"/>
                <a:gd name="connsiteY42" fmla="*/ 0 h 665836"/>
                <a:gd name="connsiteX43" fmla="*/ 332918 w 665836"/>
                <a:gd name="connsiteY43" fmla="*/ 161825 h 665836"/>
                <a:gd name="connsiteX44" fmla="*/ 162063 w 665836"/>
                <a:gd name="connsiteY44" fmla="*/ 332681 h 665836"/>
                <a:gd name="connsiteX45" fmla="*/ 332918 w 665836"/>
                <a:gd name="connsiteY45" fmla="*/ 503536 h 665836"/>
                <a:gd name="connsiteX46" fmla="*/ 503774 w 665836"/>
                <a:gd name="connsiteY46" fmla="*/ 332681 h 665836"/>
                <a:gd name="connsiteX47" fmla="*/ 332918 w 665836"/>
                <a:gd name="connsiteY47" fmla="*/ 161825 h 665836"/>
                <a:gd name="connsiteX48" fmla="*/ 332918 w 665836"/>
                <a:gd name="connsiteY48" fmla="*/ 443653 h 665836"/>
                <a:gd name="connsiteX49" fmla="*/ 221946 w 665836"/>
                <a:gd name="connsiteY49" fmla="*/ 332681 h 665836"/>
                <a:gd name="connsiteX50" fmla="*/ 332918 w 665836"/>
                <a:gd name="connsiteY50" fmla="*/ 221708 h 665836"/>
                <a:gd name="connsiteX51" fmla="*/ 443891 w 665836"/>
                <a:gd name="connsiteY51" fmla="*/ 332681 h 665836"/>
                <a:gd name="connsiteX52" fmla="*/ 332918 w 665836"/>
                <a:gd name="connsiteY52" fmla="*/ 443653 h 665836"/>
                <a:gd name="connsiteX53" fmla="*/ 510427 w 665836"/>
                <a:gd name="connsiteY53" fmla="*/ 115250 h 665836"/>
                <a:gd name="connsiteX54" fmla="*/ 470506 w 665836"/>
                <a:gd name="connsiteY54" fmla="*/ 155172 h 665836"/>
                <a:gd name="connsiteX55" fmla="*/ 510427 w 665836"/>
                <a:gd name="connsiteY55" fmla="*/ 195093 h 665836"/>
                <a:gd name="connsiteX56" fmla="*/ 550349 w 665836"/>
                <a:gd name="connsiteY56" fmla="*/ 155172 h 665836"/>
                <a:gd name="connsiteX57" fmla="*/ 510427 w 665836"/>
                <a:gd name="connsiteY57" fmla="*/ 115250 h 665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65836" h="665836">
                  <a:moveTo>
                    <a:pt x="382108" y="59883"/>
                  </a:moveTo>
                  <a:cubicBezTo>
                    <a:pt x="404920" y="59883"/>
                    <a:pt x="474070" y="59883"/>
                    <a:pt x="501397" y="65586"/>
                  </a:cubicBezTo>
                  <a:cubicBezTo>
                    <a:pt x="540606" y="73665"/>
                    <a:pt x="554389" y="85071"/>
                    <a:pt x="567696" y="98378"/>
                  </a:cubicBezTo>
                  <a:cubicBezTo>
                    <a:pt x="580528" y="110973"/>
                    <a:pt x="591934" y="124755"/>
                    <a:pt x="600013" y="164202"/>
                  </a:cubicBezTo>
                  <a:cubicBezTo>
                    <a:pt x="605717" y="191529"/>
                    <a:pt x="605717" y="260917"/>
                    <a:pt x="605717" y="283491"/>
                  </a:cubicBezTo>
                  <a:lnTo>
                    <a:pt x="605717" y="381870"/>
                  </a:lnTo>
                  <a:cubicBezTo>
                    <a:pt x="605717" y="404682"/>
                    <a:pt x="605717" y="473832"/>
                    <a:pt x="600013" y="501160"/>
                  </a:cubicBezTo>
                  <a:cubicBezTo>
                    <a:pt x="591934" y="540369"/>
                    <a:pt x="580528" y="554151"/>
                    <a:pt x="567221" y="567458"/>
                  </a:cubicBezTo>
                  <a:cubicBezTo>
                    <a:pt x="554626" y="580290"/>
                    <a:pt x="540844" y="591696"/>
                    <a:pt x="501397" y="599776"/>
                  </a:cubicBezTo>
                  <a:cubicBezTo>
                    <a:pt x="474070" y="605479"/>
                    <a:pt x="404682" y="605479"/>
                    <a:pt x="382108" y="605479"/>
                  </a:cubicBezTo>
                  <a:lnTo>
                    <a:pt x="283729" y="605479"/>
                  </a:lnTo>
                  <a:cubicBezTo>
                    <a:pt x="260917" y="605479"/>
                    <a:pt x="191767" y="605479"/>
                    <a:pt x="164439" y="599776"/>
                  </a:cubicBezTo>
                  <a:cubicBezTo>
                    <a:pt x="125231" y="591696"/>
                    <a:pt x="111448" y="580290"/>
                    <a:pt x="98141" y="566983"/>
                  </a:cubicBezTo>
                  <a:cubicBezTo>
                    <a:pt x="85309" y="554389"/>
                    <a:pt x="73903" y="540606"/>
                    <a:pt x="65823" y="501160"/>
                  </a:cubicBezTo>
                  <a:cubicBezTo>
                    <a:pt x="60120" y="473832"/>
                    <a:pt x="60120" y="404445"/>
                    <a:pt x="60120" y="381870"/>
                  </a:cubicBezTo>
                  <a:lnTo>
                    <a:pt x="60120" y="283491"/>
                  </a:lnTo>
                  <a:cubicBezTo>
                    <a:pt x="60120" y="260679"/>
                    <a:pt x="60120" y="191529"/>
                    <a:pt x="65823" y="164202"/>
                  </a:cubicBezTo>
                  <a:cubicBezTo>
                    <a:pt x="73903" y="124993"/>
                    <a:pt x="85309" y="111210"/>
                    <a:pt x="98616" y="97903"/>
                  </a:cubicBezTo>
                  <a:cubicBezTo>
                    <a:pt x="111210" y="85071"/>
                    <a:pt x="124993" y="73665"/>
                    <a:pt x="164439" y="65586"/>
                  </a:cubicBezTo>
                  <a:cubicBezTo>
                    <a:pt x="191767" y="59883"/>
                    <a:pt x="261154" y="59883"/>
                    <a:pt x="283729" y="59883"/>
                  </a:cubicBezTo>
                  <a:lnTo>
                    <a:pt x="382108" y="59883"/>
                  </a:lnTo>
                  <a:moveTo>
                    <a:pt x="382108" y="0"/>
                  </a:moveTo>
                  <a:lnTo>
                    <a:pt x="283729" y="0"/>
                  </a:lnTo>
                  <a:cubicBezTo>
                    <a:pt x="225510" y="0"/>
                    <a:pt x="178459" y="1426"/>
                    <a:pt x="152083" y="6891"/>
                  </a:cubicBezTo>
                  <a:cubicBezTo>
                    <a:pt x="100517" y="17585"/>
                    <a:pt x="76279" y="35169"/>
                    <a:pt x="55843" y="55843"/>
                  </a:cubicBezTo>
                  <a:cubicBezTo>
                    <a:pt x="35169" y="76279"/>
                    <a:pt x="17585" y="100279"/>
                    <a:pt x="6891" y="152083"/>
                  </a:cubicBezTo>
                  <a:cubicBezTo>
                    <a:pt x="1426" y="178222"/>
                    <a:pt x="0" y="225272"/>
                    <a:pt x="0" y="283729"/>
                  </a:cubicBezTo>
                  <a:lnTo>
                    <a:pt x="0" y="382108"/>
                  </a:lnTo>
                  <a:cubicBezTo>
                    <a:pt x="0" y="440327"/>
                    <a:pt x="1426" y="487377"/>
                    <a:pt x="6891" y="513754"/>
                  </a:cubicBezTo>
                  <a:cubicBezTo>
                    <a:pt x="17585" y="565320"/>
                    <a:pt x="35169" y="589558"/>
                    <a:pt x="55843" y="609994"/>
                  </a:cubicBezTo>
                  <a:cubicBezTo>
                    <a:pt x="76279" y="630668"/>
                    <a:pt x="100517" y="648252"/>
                    <a:pt x="152083" y="658945"/>
                  </a:cubicBezTo>
                  <a:cubicBezTo>
                    <a:pt x="178222" y="664411"/>
                    <a:pt x="225272" y="665837"/>
                    <a:pt x="283729" y="665837"/>
                  </a:cubicBezTo>
                  <a:lnTo>
                    <a:pt x="382108" y="665837"/>
                  </a:lnTo>
                  <a:cubicBezTo>
                    <a:pt x="440327" y="665837"/>
                    <a:pt x="487377" y="664411"/>
                    <a:pt x="513754" y="658945"/>
                  </a:cubicBezTo>
                  <a:cubicBezTo>
                    <a:pt x="565320" y="648252"/>
                    <a:pt x="589558" y="630668"/>
                    <a:pt x="609994" y="609994"/>
                  </a:cubicBezTo>
                  <a:cubicBezTo>
                    <a:pt x="630668" y="589558"/>
                    <a:pt x="648252" y="565320"/>
                    <a:pt x="658945" y="513754"/>
                  </a:cubicBezTo>
                  <a:cubicBezTo>
                    <a:pt x="664411" y="487615"/>
                    <a:pt x="665837" y="440564"/>
                    <a:pt x="665837" y="382108"/>
                  </a:cubicBezTo>
                  <a:lnTo>
                    <a:pt x="665837" y="283729"/>
                  </a:lnTo>
                  <a:cubicBezTo>
                    <a:pt x="665837" y="225510"/>
                    <a:pt x="664411" y="178459"/>
                    <a:pt x="658945" y="152083"/>
                  </a:cubicBezTo>
                  <a:cubicBezTo>
                    <a:pt x="648252" y="100517"/>
                    <a:pt x="630668" y="76279"/>
                    <a:pt x="609994" y="55843"/>
                  </a:cubicBezTo>
                  <a:cubicBezTo>
                    <a:pt x="589558" y="35169"/>
                    <a:pt x="565320" y="17585"/>
                    <a:pt x="513754" y="6891"/>
                  </a:cubicBezTo>
                  <a:cubicBezTo>
                    <a:pt x="487615" y="1426"/>
                    <a:pt x="440564" y="0"/>
                    <a:pt x="382108" y="0"/>
                  </a:cubicBezTo>
                  <a:lnTo>
                    <a:pt x="382108" y="0"/>
                  </a:lnTo>
                  <a:close/>
                  <a:moveTo>
                    <a:pt x="332918" y="161825"/>
                  </a:moveTo>
                  <a:cubicBezTo>
                    <a:pt x="238580" y="161825"/>
                    <a:pt x="162063" y="238342"/>
                    <a:pt x="162063" y="332681"/>
                  </a:cubicBezTo>
                  <a:cubicBezTo>
                    <a:pt x="162063" y="427019"/>
                    <a:pt x="238580" y="503536"/>
                    <a:pt x="332918" y="503536"/>
                  </a:cubicBezTo>
                  <a:cubicBezTo>
                    <a:pt x="427257" y="503536"/>
                    <a:pt x="503774" y="427019"/>
                    <a:pt x="503774" y="332681"/>
                  </a:cubicBezTo>
                  <a:cubicBezTo>
                    <a:pt x="503774" y="238342"/>
                    <a:pt x="427257" y="161825"/>
                    <a:pt x="332918" y="161825"/>
                  </a:cubicBezTo>
                  <a:close/>
                  <a:moveTo>
                    <a:pt x="332918" y="443653"/>
                  </a:moveTo>
                  <a:cubicBezTo>
                    <a:pt x="271610" y="443653"/>
                    <a:pt x="221946" y="393989"/>
                    <a:pt x="221946" y="332681"/>
                  </a:cubicBezTo>
                  <a:cubicBezTo>
                    <a:pt x="221946" y="271372"/>
                    <a:pt x="271610" y="221708"/>
                    <a:pt x="332918" y="221708"/>
                  </a:cubicBezTo>
                  <a:cubicBezTo>
                    <a:pt x="394227" y="221708"/>
                    <a:pt x="443891" y="271372"/>
                    <a:pt x="443891" y="332681"/>
                  </a:cubicBezTo>
                  <a:cubicBezTo>
                    <a:pt x="443891" y="393989"/>
                    <a:pt x="394227" y="443653"/>
                    <a:pt x="332918" y="443653"/>
                  </a:cubicBezTo>
                  <a:close/>
                  <a:moveTo>
                    <a:pt x="510427" y="115250"/>
                  </a:moveTo>
                  <a:cubicBezTo>
                    <a:pt x="488328" y="115250"/>
                    <a:pt x="470506" y="133072"/>
                    <a:pt x="470506" y="155172"/>
                  </a:cubicBezTo>
                  <a:cubicBezTo>
                    <a:pt x="470506" y="177271"/>
                    <a:pt x="488328" y="195093"/>
                    <a:pt x="510427" y="195093"/>
                  </a:cubicBezTo>
                  <a:cubicBezTo>
                    <a:pt x="532527" y="195093"/>
                    <a:pt x="550349" y="177271"/>
                    <a:pt x="550349" y="155172"/>
                  </a:cubicBezTo>
                  <a:cubicBezTo>
                    <a:pt x="550349" y="133072"/>
                    <a:pt x="532527" y="115250"/>
                    <a:pt x="510427" y="115250"/>
                  </a:cubicBezTo>
                  <a:close/>
                </a:path>
              </a:pathLst>
            </a:custGeom>
            <a:grpFill/>
            <a:ln w="235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ihandform: Form 9">
            <a:hlinkClick r:id="rId5"/>
            <a:extLst>
              <a:ext uri="{FF2B5EF4-FFF2-40B4-BE49-F238E27FC236}">
                <a16:creationId xmlns:a16="http://schemas.microsoft.com/office/drawing/2014/main" id="{F8865C50-880D-AA2D-BB5A-2975AC81742D}"/>
              </a:ext>
            </a:extLst>
          </p:cNvPr>
          <p:cNvSpPr>
            <a:spLocks/>
          </p:cNvSpPr>
          <p:nvPr userDrawn="1"/>
        </p:nvSpPr>
        <p:spPr>
          <a:xfrm>
            <a:off x="11352063" y="5625948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2" name="Freihandform: Form 11">
            <a:hlinkClick r:id="rId6"/>
            <a:extLst>
              <a:ext uri="{FF2B5EF4-FFF2-40B4-BE49-F238E27FC236}">
                <a16:creationId xmlns:a16="http://schemas.microsoft.com/office/drawing/2014/main" id="{C874E801-5BCE-5A1D-8D75-45FB1D3D3A89}"/>
              </a:ext>
            </a:extLst>
          </p:cNvPr>
          <p:cNvSpPr>
            <a:spLocks/>
          </p:cNvSpPr>
          <p:nvPr userDrawn="1"/>
        </p:nvSpPr>
        <p:spPr>
          <a:xfrm>
            <a:off x="10344063" y="5625949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6" name="Freihandform: Form 15">
            <a:hlinkClick r:id="rId7"/>
            <a:extLst>
              <a:ext uri="{FF2B5EF4-FFF2-40B4-BE49-F238E27FC236}">
                <a16:creationId xmlns:a16="http://schemas.microsoft.com/office/drawing/2014/main" id="{F11D99CC-9D61-5999-3A08-9110A3C685DF}"/>
              </a:ext>
            </a:extLst>
          </p:cNvPr>
          <p:cNvSpPr>
            <a:spLocks/>
          </p:cNvSpPr>
          <p:nvPr userDrawn="1"/>
        </p:nvSpPr>
        <p:spPr>
          <a:xfrm>
            <a:off x="10848063" y="5625949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AA30AA9-471A-3CF5-8C79-16B4D99728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585657" y="508041"/>
            <a:ext cx="1098889" cy="80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5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D785718-6890-25E1-41C7-E76036B49215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370790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785718-6890-25E1-41C7-E76036B492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67EB5443-020D-1AA0-485E-30214C258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1"/>
              </a:gs>
            </a:gsLst>
            <a:lin ang="20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52F47BDA-D548-94F3-7C5D-5268810CBC74}"/>
              </a:ext>
            </a:extLst>
          </p:cNvPr>
          <p:cNvGrpSpPr>
            <a:grpSpLocks/>
          </p:cNvGrpSpPr>
          <p:nvPr userDrawn="1"/>
        </p:nvGrpSpPr>
        <p:grpSpPr>
          <a:xfrm>
            <a:off x="528638" y="2352698"/>
            <a:ext cx="5422900" cy="1967939"/>
            <a:chOff x="528638" y="2539192"/>
            <a:chExt cx="5422900" cy="1967939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99AFE482-4E22-4CC9-F459-681EB740BEB6}"/>
                </a:ext>
              </a:extLst>
            </p:cNvPr>
            <p:cNvSpPr txBox="1"/>
            <p:nvPr/>
          </p:nvSpPr>
          <p:spPr>
            <a:xfrm>
              <a:off x="528638" y="2539192"/>
              <a:ext cx="5422900" cy="129266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de-DE" sz="2800" b="1" i="0" u="none" strike="noStrike" baseline="0" dirty="0">
                  <a:solidFill>
                    <a:srgbClr val="FFFFFF"/>
                  </a:solidFill>
                  <a:latin typeface="Aptos" panose="020B0004020202020204" pitchFamily="34" charset="0"/>
                </a:rPr>
                <a:t>Meissner Bolte</a:t>
              </a:r>
            </a:p>
            <a:p>
              <a:pPr marL="0" indent="0" algn="l">
                <a:spcBef>
                  <a:spcPts val="0"/>
                </a:spcBef>
                <a:buNone/>
              </a:pPr>
              <a:r>
                <a:rPr lang="de-DE" sz="2800" b="1" i="0" u="none" strike="noStrike" baseline="0" dirty="0">
                  <a:solidFill>
                    <a:srgbClr val="FFFFFF"/>
                  </a:solidFill>
                  <a:latin typeface="Aptos" panose="020B0004020202020204" pitchFamily="34" charset="0"/>
                </a:rPr>
                <a:t>Patentanwälte Rechtsanwälte</a:t>
              </a:r>
            </a:p>
            <a:p>
              <a:pPr marL="0" indent="0" algn="l">
                <a:spcBef>
                  <a:spcPts val="0"/>
                </a:spcBef>
                <a:buNone/>
              </a:pPr>
              <a:r>
                <a:rPr lang="de-DE" sz="2800" b="1" i="0" u="none" strike="noStrike" baseline="0" dirty="0">
                  <a:solidFill>
                    <a:srgbClr val="FFFFFF"/>
                  </a:solidFill>
                  <a:latin typeface="Aptos" panose="020B0004020202020204" pitchFamily="34" charset="0"/>
                </a:rPr>
                <a:t>Partnerschaft mbB</a:t>
              </a:r>
              <a:endParaRPr lang="de-DE" sz="2800" b="1" dirty="0">
                <a:latin typeface="Aptos" panose="020B0004020202020204" pitchFamily="34" charset="0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04642EEF-E5F7-23DC-42C4-947DF0D98AAA}"/>
                </a:ext>
              </a:extLst>
            </p:cNvPr>
            <p:cNvSpPr txBox="1">
              <a:spLocks/>
            </p:cNvSpPr>
            <p:nvPr/>
          </p:nvSpPr>
          <p:spPr>
            <a:xfrm>
              <a:off x="528638" y="3860800"/>
              <a:ext cx="2531450" cy="64633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de-DE" dirty="0" err="1">
                  <a:solidFill>
                    <a:schemeClr val="bg1"/>
                  </a:solidFill>
                  <a:latin typeface="Aptos Light" panose="020B0004020202020204" pitchFamily="34" charset="0"/>
                </a:rPr>
                <a:t>Widenmayerstraße</a:t>
              </a:r>
              <a:r>
                <a:rPr lang="de-DE" dirty="0">
                  <a:solidFill>
                    <a:schemeClr val="bg1"/>
                  </a:solidFill>
                  <a:latin typeface="Aptos Light" panose="020B0004020202020204" pitchFamily="34" charset="0"/>
                </a:rPr>
                <a:t> 47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de-DE" dirty="0">
                  <a:solidFill>
                    <a:schemeClr val="bg1"/>
                  </a:solidFill>
                  <a:latin typeface="Aptos Light" panose="020B0004020202020204" pitchFamily="34" charset="0"/>
                </a:rPr>
                <a:t>80538 München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de-DE" dirty="0">
                  <a:solidFill>
                    <a:schemeClr val="bg1"/>
                  </a:solidFill>
                  <a:latin typeface="Aptos Light" panose="020B0004020202020204" pitchFamily="34" charset="0"/>
                </a:rPr>
                <a:t>T +49 89 21 21 86 0</a:t>
              </a:r>
              <a:endParaRPr lang="de-DE" b="1" dirty="0">
                <a:solidFill>
                  <a:schemeClr val="bg1"/>
                </a:solidFill>
                <a:latin typeface="Aptos Light" panose="020B0004020202020204" pitchFamily="34" charset="0"/>
              </a:endParaRPr>
            </a:p>
          </p:txBody>
        </p:sp>
      </p:grpSp>
      <p:grpSp>
        <p:nvGrpSpPr>
          <p:cNvPr id="12" name="Siemens Healthineers, Linkedin">
            <a:extLst>
              <a:ext uri="{FF2B5EF4-FFF2-40B4-BE49-F238E27FC236}">
                <a16:creationId xmlns:a16="http://schemas.microsoft.com/office/drawing/2014/main" id="{F511A2AA-CC98-3858-5576-93BE498DFA8C}"/>
              </a:ext>
            </a:extLst>
          </p:cNvPr>
          <p:cNvGrpSpPr>
            <a:grpSpLocks/>
          </p:cNvGrpSpPr>
          <p:nvPr userDrawn="1"/>
        </p:nvGrpSpPr>
        <p:grpSpPr>
          <a:xfrm>
            <a:off x="10344063" y="5625950"/>
            <a:ext cx="324000" cy="324000"/>
            <a:chOff x="2419350" y="2096094"/>
            <a:chExt cx="760413" cy="760413"/>
          </a:xfrm>
          <a:solidFill>
            <a:srgbClr val="1A0A48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236A90CB-BAE8-A147-0542-75C3135E6A4C}"/>
                </a:ext>
              </a:extLst>
            </p:cNvPr>
            <p:cNvSpPr/>
            <p:nvPr/>
          </p:nvSpPr>
          <p:spPr>
            <a:xfrm>
              <a:off x="2419350" y="2096094"/>
              <a:ext cx="760413" cy="760413"/>
            </a:xfrm>
            <a:custGeom>
              <a:avLst/>
              <a:gdLst>
                <a:gd name="connsiteX0" fmla="*/ 0 w 760413"/>
                <a:gd name="connsiteY0" fmla="*/ 0 h 760413"/>
                <a:gd name="connsiteX1" fmla="*/ 760413 w 760413"/>
                <a:gd name="connsiteY1" fmla="*/ 0 h 760413"/>
                <a:gd name="connsiteX2" fmla="*/ 760413 w 760413"/>
                <a:gd name="connsiteY2" fmla="*/ 760413 h 760413"/>
                <a:gd name="connsiteX3" fmla="*/ 0 w 760413"/>
                <a:gd name="connsiteY3" fmla="*/ 760413 h 76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413" h="760413">
                  <a:moveTo>
                    <a:pt x="0" y="0"/>
                  </a:moveTo>
                  <a:lnTo>
                    <a:pt x="760413" y="0"/>
                  </a:lnTo>
                  <a:lnTo>
                    <a:pt x="760413" y="760413"/>
                  </a:lnTo>
                  <a:lnTo>
                    <a:pt x="0" y="760413"/>
                  </a:lnTo>
                  <a:close/>
                </a:path>
              </a:pathLst>
            </a:custGeom>
            <a:solidFill>
              <a:srgbClr val="96F7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D64D1A60-406B-5F45-7FD3-D264079FF594}"/>
                </a:ext>
              </a:extLst>
            </p:cNvPr>
            <p:cNvSpPr/>
            <p:nvPr/>
          </p:nvSpPr>
          <p:spPr>
            <a:xfrm>
              <a:off x="2583531" y="2261357"/>
              <a:ext cx="432053" cy="431070"/>
            </a:xfrm>
            <a:custGeom>
              <a:avLst/>
              <a:gdLst>
                <a:gd name="connsiteX0" fmla="*/ 117151 w 522783"/>
                <a:gd name="connsiteY0" fmla="*/ 521596 h 521595"/>
                <a:gd name="connsiteX1" fmla="*/ 8792 w 522783"/>
                <a:gd name="connsiteY1" fmla="*/ 521596 h 521595"/>
                <a:gd name="connsiteX2" fmla="*/ 8792 w 522783"/>
                <a:gd name="connsiteY2" fmla="*/ 172994 h 521595"/>
                <a:gd name="connsiteX3" fmla="*/ 117151 w 522783"/>
                <a:gd name="connsiteY3" fmla="*/ 172994 h 521595"/>
                <a:gd name="connsiteX4" fmla="*/ 117151 w 522783"/>
                <a:gd name="connsiteY4" fmla="*/ 521596 h 521595"/>
                <a:gd name="connsiteX5" fmla="*/ 62734 w 522783"/>
                <a:gd name="connsiteY5" fmla="*/ 125468 h 521595"/>
                <a:gd name="connsiteX6" fmla="*/ 0 w 522783"/>
                <a:gd name="connsiteY6" fmla="*/ 62734 h 521595"/>
                <a:gd name="connsiteX7" fmla="*/ 62734 w 522783"/>
                <a:gd name="connsiteY7" fmla="*/ 0 h 521595"/>
                <a:gd name="connsiteX8" fmla="*/ 125468 w 522783"/>
                <a:gd name="connsiteY8" fmla="*/ 62734 h 521595"/>
                <a:gd name="connsiteX9" fmla="*/ 62734 w 522783"/>
                <a:gd name="connsiteY9" fmla="*/ 125468 h 521595"/>
                <a:gd name="connsiteX10" fmla="*/ 522784 w 522783"/>
                <a:gd name="connsiteY10" fmla="*/ 521596 h 521595"/>
                <a:gd name="connsiteX11" fmla="*/ 414425 w 522783"/>
                <a:gd name="connsiteY11" fmla="*/ 521596 h 521595"/>
                <a:gd name="connsiteX12" fmla="*/ 414425 w 522783"/>
                <a:gd name="connsiteY12" fmla="*/ 352166 h 521595"/>
                <a:gd name="connsiteX13" fmla="*/ 358107 w 522783"/>
                <a:gd name="connsiteY13" fmla="*/ 259729 h 521595"/>
                <a:gd name="connsiteX14" fmla="*/ 293234 w 522783"/>
                <a:gd name="connsiteY14" fmla="*/ 349315 h 521595"/>
                <a:gd name="connsiteX15" fmla="*/ 293234 w 522783"/>
                <a:gd name="connsiteY15" fmla="*/ 521596 h 521595"/>
                <a:gd name="connsiteX16" fmla="*/ 185113 w 522783"/>
                <a:gd name="connsiteY16" fmla="*/ 521596 h 521595"/>
                <a:gd name="connsiteX17" fmla="*/ 185113 w 522783"/>
                <a:gd name="connsiteY17" fmla="*/ 172994 h 521595"/>
                <a:gd name="connsiteX18" fmla="*/ 288957 w 522783"/>
                <a:gd name="connsiteY18" fmla="*/ 172994 h 521595"/>
                <a:gd name="connsiteX19" fmla="*/ 288957 w 522783"/>
                <a:gd name="connsiteY19" fmla="*/ 220757 h 521595"/>
                <a:gd name="connsiteX20" fmla="*/ 290383 w 522783"/>
                <a:gd name="connsiteY20" fmla="*/ 220757 h 521595"/>
                <a:gd name="connsiteX21" fmla="*/ 392801 w 522783"/>
                <a:gd name="connsiteY21" fmla="*/ 164439 h 521595"/>
                <a:gd name="connsiteX22" fmla="*/ 522784 w 522783"/>
                <a:gd name="connsiteY22" fmla="*/ 330542 h 521595"/>
                <a:gd name="connsiteX23" fmla="*/ 522784 w 522783"/>
                <a:gd name="connsiteY23" fmla="*/ 521596 h 5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783" h="521595">
                  <a:moveTo>
                    <a:pt x="117151" y="521596"/>
                  </a:moveTo>
                  <a:lnTo>
                    <a:pt x="8792" y="521596"/>
                  </a:lnTo>
                  <a:lnTo>
                    <a:pt x="8792" y="172994"/>
                  </a:lnTo>
                  <a:lnTo>
                    <a:pt x="117151" y="172994"/>
                  </a:lnTo>
                  <a:lnTo>
                    <a:pt x="117151" y="521596"/>
                  </a:lnTo>
                  <a:close/>
                  <a:moveTo>
                    <a:pt x="62734" y="125468"/>
                  </a:moveTo>
                  <a:cubicBezTo>
                    <a:pt x="28040" y="125468"/>
                    <a:pt x="0" y="97428"/>
                    <a:pt x="0" y="62734"/>
                  </a:cubicBezTo>
                  <a:cubicBezTo>
                    <a:pt x="0" y="28040"/>
                    <a:pt x="28040" y="0"/>
                    <a:pt x="62734" y="0"/>
                  </a:cubicBezTo>
                  <a:cubicBezTo>
                    <a:pt x="97428" y="0"/>
                    <a:pt x="125468" y="28040"/>
                    <a:pt x="125468" y="62734"/>
                  </a:cubicBezTo>
                  <a:cubicBezTo>
                    <a:pt x="125468" y="97428"/>
                    <a:pt x="97428" y="125468"/>
                    <a:pt x="62734" y="125468"/>
                  </a:cubicBezTo>
                  <a:close/>
                  <a:moveTo>
                    <a:pt x="522784" y="521596"/>
                  </a:moveTo>
                  <a:lnTo>
                    <a:pt x="414425" y="521596"/>
                  </a:lnTo>
                  <a:lnTo>
                    <a:pt x="414425" y="352166"/>
                  </a:lnTo>
                  <a:cubicBezTo>
                    <a:pt x="414425" y="311769"/>
                    <a:pt x="413712" y="259729"/>
                    <a:pt x="358107" y="259729"/>
                  </a:cubicBezTo>
                  <a:cubicBezTo>
                    <a:pt x="302502" y="259729"/>
                    <a:pt x="293234" y="303690"/>
                    <a:pt x="293234" y="349315"/>
                  </a:cubicBezTo>
                  <a:lnTo>
                    <a:pt x="293234" y="521596"/>
                  </a:lnTo>
                  <a:lnTo>
                    <a:pt x="185113" y="521596"/>
                  </a:lnTo>
                  <a:lnTo>
                    <a:pt x="185113" y="172994"/>
                  </a:lnTo>
                  <a:lnTo>
                    <a:pt x="288957" y="172994"/>
                  </a:lnTo>
                  <a:lnTo>
                    <a:pt x="288957" y="220757"/>
                  </a:lnTo>
                  <a:lnTo>
                    <a:pt x="290383" y="220757"/>
                  </a:lnTo>
                  <a:cubicBezTo>
                    <a:pt x="304878" y="193430"/>
                    <a:pt x="340285" y="164439"/>
                    <a:pt x="392801" y="164439"/>
                  </a:cubicBezTo>
                  <a:cubicBezTo>
                    <a:pt x="502585" y="164439"/>
                    <a:pt x="522784" y="236679"/>
                    <a:pt x="522784" y="330542"/>
                  </a:cubicBezTo>
                  <a:lnTo>
                    <a:pt x="522784" y="521596"/>
                  </a:lnTo>
                  <a:close/>
                </a:path>
              </a:pathLst>
            </a:custGeom>
            <a:grpFill/>
            <a:ln w="235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Siemens Healthineers, Instagram">
            <a:extLst>
              <a:ext uri="{FF2B5EF4-FFF2-40B4-BE49-F238E27FC236}">
                <a16:creationId xmlns:a16="http://schemas.microsoft.com/office/drawing/2014/main" id="{6ED1E192-41C2-7CCE-D353-2644C258F367}"/>
              </a:ext>
            </a:extLst>
          </p:cNvPr>
          <p:cNvGrpSpPr>
            <a:grpSpLocks/>
          </p:cNvGrpSpPr>
          <p:nvPr userDrawn="1"/>
        </p:nvGrpSpPr>
        <p:grpSpPr>
          <a:xfrm>
            <a:off x="11352063" y="5625950"/>
            <a:ext cx="324000" cy="324000"/>
            <a:chOff x="2419350" y="4003476"/>
            <a:chExt cx="760413" cy="760413"/>
          </a:xfrm>
          <a:solidFill>
            <a:srgbClr val="1A0A48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C33F5423-D9B0-66D3-26C6-4D8762F5C1E4}"/>
                </a:ext>
              </a:extLst>
            </p:cNvPr>
            <p:cNvSpPr/>
            <p:nvPr/>
          </p:nvSpPr>
          <p:spPr>
            <a:xfrm>
              <a:off x="2419350" y="4003476"/>
              <a:ext cx="760413" cy="760413"/>
            </a:xfrm>
            <a:custGeom>
              <a:avLst/>
              <a:gdLst>
                <a:gd name="connsiteX0" fmla="*/ 0 w 760413"/>
                <a:gd name="connsiteY0" fmla="*/ 0 h 760413"/>
                <a:gd name="connsiteX1" fmla="*/ 760413 w 760413"/>
                <a:gd name="connsiteY1" fmla="*/ 0 h 760413"/>
                <a:gd name="connsiteX2" fmla="*/ 760413 w 760413"/>
                <a:gd name="connsiteY2" fmla="*/ 760413 h 760413"/>
                <a:gd name="connsiteX3" fmla="*/ 0 w 760413"/>
                <a:gd name="connsiteY3" fmla="*/ 760413 h 76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413" h="760413">
                  <a:moveTo>
                    <a:pt x="0" y="0"/>
                  </a:moveTo>
                  <a:lnTo>
                    <a:pt x="760413" y="0"/>
                  </a:lnTo>
                  <a:lnTo>
                    <a:pt x="760413" y="760413"/>
                  </a:lnTo>
                  <a:lnTo>
                    <a:pt x="0" y="760413"/>
                  </a:lnTo>
                  <a:close/>
                </a:path>
              </a:pathLst>
            </a:custGeom>
            <a:solidFill>
              <a:srgbClr val="96F7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60E72791-5AAC-581C-9BAA-7FC70F8E5A4F}"/>
                </a:ext>
              </a:extLst>
            </p:cNvPr>
            <p:cNvSpPr/>
            <p:nvPr/>
          </p:nvSpPr>
          <p:spPr>
            <a:xfrm>
              <a:off x="2549430" y="4133793"/>
              <a:ext cx="500253" cy="500253"/>
            </a:xfrm>
            <a:custGeom>
              <a:avLst/>
              <a:gdLst>
                <a:gd name="connsiteX0" fmla="*/ 382108 w 665836"/>
                <a:gd name="connsiteY0" fmla="*/ 59883 h 665836"/>
                <a:gd name="connsiteX1" fmla="*/ 501397 w 665836"/>
                <a:gd name="connsiteY1" fmla="*/ 65586 h 665836"/>
                <a:gd name="connsiteX2" fmla="*/ 567696 w 665836"/>
                <a:gd name="connsiteY2" fmla="*/ 98378 h 665836"/>
                <a:gd name="connsiteX3" fmla="*/ 600013 w 665836"/>
                <a:gd name="connsiteY3" fmla="*/ 164202 h 665836"/>
                <a:gd name="connsiteX4" fmla="*/ 605717 w 665836"/>
                <a:gd name="connsiteY4" fmla="*/ 283491 h 665836"/>
                <a:gd name="connsiteX5" fmla="*/ 605717 w 665836"/>
                <a:gd name="connsiteY5" fmla="*/ 381870 h 665836"/>
                <a:gd name="connsiteX6" fmla="*/ 600013 w 665836"/>
                <a:gd name="connsiteY6" fmla="*/ 501160 h 665836"/>
                <a:gd name="connsiteX7" fmla="*/ 567221 w 665836"/>
                <a:gd name="connsiteY7" fmla="*/ 567458 h 665836"/>
                <a:gd name="connsiteX8" fmla="*/ 501397 w 665836"/>
                <a:gd name="connsiteY8" fmla="*/ 599776 h 665836"/>
                <a:gd name="connsiteX9" fmla="*/ 382108 w 665836"/>
                <a:gd name="connsiteY9" fmla="*/ 605479 h 665836"/>
                <a:gd name="connsiteX10" fmla="*/ 283729 w 665836"/>
                <a:gd name="connsiteY10" fmla="*/ 605479 h 665836"/>
                <a:gd name="connsiteX11" fmla="*/ 164439 w 665836"/>
                <a:gd name="connsiteY11" fmla="*/ 599776 h 665836"/>
                <a:gd name="connsiteX12" fmla="*/ 98141 w 665836"/>
                <a:gd name="connsiteY12" fmla="*/ 566983 h 665836"/>
                <a:gd name="connsiteX13" fmla="*/ 65823 w 665836"/>
                <a:gd name="connsiteY13" fmla="*/ 501160 h 665836"/>
                <a:gd name="connsiteX14" fmla="*/ 60120 w 665836"/>
                <a:gd name="connsiteY14" fmla="*/ 381870 h 665836"/>
                <a:gd name="connsiteX15" fmla="*/ 60120 w 665836"/>
                <a:gd name="connsiteY15" fmla="*/ 283491 h 665836"/>
                <a:gd name="connsiteX16" fmla="*/ 65823 w 665836"/>
                <a:gd name="connsiteY16" fmla="*/ 164202 h 665836"/>
                <a:gd name="connsiteX17" fmla="*/ 98616 w 665836"/>
                <a:gd name="connsiteY17" fmla="*/ 97903 h 665836"/>
                <a:gd name="connsiteX18" fmla="*/ 164439 w 665836"/>
                <a:gd name="connsiteY18" fmla="*/ 65586 h 665836"/>
                <a:gd name="connsiteX19" fmla="*/ 283729 w 665836"/>
                <a:gd name="connsiteY19" fmla="*/ 59883 h 665836"/>
                <a:gd name="connsiteX20" fmla="*/ 382108 w 665836"/>
                <a:gd name="connsiteY20" fmla="*/ 59883 h 665836"/>
                <a:gd name="connsiteX21" fmla="*/ 382108 w 665836"/>
                <a:gd name="connsiteY21" fmla="*/ 0 h 665836"/>
                <a:gd name="connsiteX22" fmla="*/ 283729 w 665836"/>
                <a:gd name="connsiteY22" fmla="*/ 0 h 665836"/>
                <a:gd name="connsiteX23" fmla="*/ 152083 w 665836"/>
                <a:gd name="connsiteY23" fmla="*/ 6891 h 665836"/>
                <a:gd name="connsiteX24" fmla="*/ 55843 w 665836"/>
                <a:gd name="connsiteY24" fmla="*/ 55843 h 665836"/>
                <a:gd name="connsiteX25" fmla="*/ 6891 w 665836"/>
                <a:gd name="connsiteY25" fmla="*/ 152083 h 665836"/>
                <a:gd name="connsiteX26" fmla="*/ 0 w 665836"/>
                <a:gd name="connsiteY26" fmla="*/ 283729 h 665836"/>
                <a:gd name="connsiteX27" fmla="*/ 0 w 665836"/>
                <a:gd name="connsiteY27" fmla="*/ 382108 h 665836"/>
                <a:gd name="connsiteX28" fmla="*/ 6891 w 665836"/>
                <a:gd name="connsiteY28" fmla="*/ 513754 h 665836"/>
                <a:gd name="connsiteX29" fmla="*/ 55843 w 665836"/>
                <a:gd name="connsiteY29" fmla="*/ 609994 h 665836"/>
                <a:gd name="connsiteX30" fmla="*/ 152083 w 665836"/>
                <a:gd name="connsiteY30" fmla="*/ 658945 h 665836"/>
                <a:gd name="connsiteX31" fmla="*/ 283729 w 665836"/>
                <a:gd name="connsiteY31" fmla="*/ 665837 h 665836"/>
                <a:gd name="connsiteX32" fmla="*/ 382108 w 665836"/>
                <a:gd name="connsiteY32" fmla="*/ 665837 h 665836"/>
                <a:gd name="connsiteX33" fmla="*/ 513754 w 665836"/>
                <a:gd name="connsiteY33" fmla="*/ 658945 h 665836"/>
                <a:gd name="connsiteX34" fmla="*/ 609994 w 665836"/>
                <a:gd name="connsiteY34" fmla="*/ 609994 h 665836"/>
                <a:gd name="connsiteX35" fmla="*/ 658945 w 665836"/>
                <a:gd name="connsiteY35" fmla="*/ 513754 h 665836"/>
                <a:gd name="connsiteX36" fmla="*/ 665837 w 665836"/>
                <a:gd name="connsiteY36" fmla="*/ 382108 h 665836"/>
                <a:gd name="connsiteX37" fmla="*/ 665837 w 665836"/>
                <a:gd name="connsiteY37" fmla="*/ 283729 h 665836"/>
                <a:gd name="connsiteX38" fmla="*/ 658945 w 665836"/>
                <a:gd name="connsiteY38" fmla="*/ 152083 h 665836"/>
                <a:gd name="connsiteX39" fmla="*/ 609994 w 665836"/>
                <a:gd name="connsiteY39" fmla="*/ 55843 h 665836"/>
                <a:gd name="connsiteX40" fmla="*/ 513754 w 665836"/>
                <a:gd name="connsiteY40" fmla="*/ 6891 h 665836"/>
                <a:gd name="connsiteX41" fmla="*/ 382108 w 665836"/>
                <a:gd name="connsiteY41" fmla="*/ 0 h 665836"/>
                <a:gd name="connsiteX42" fmla="*/ 382108 w 665836"/>
                <a:gd name="connsiteY42" fmla="*/ 0 h 665836"/>
                <a:gd name="connsiteX43" fmla="*/ 332918 w 665836"/>
                <a:gd name="connsiteY43" fmla="*/ 161825 h 665836"/>
                <a:gd name="connsiteX44" fmla="*/ 162063 w 665836"/>
                <a:gd name="connsiteY44" fmla="*/ 332681 h 665836"/>
                <a:gd name="connsiteX45" fmla="*/ 332918 w 665836"/>
                <a:gd name="connsiteY45" fmla="*/ 503536 h 665836"/>
                <a:gd name="connsiteX46" fmla="*/ 503774 w 665836"/>
                <a:gd name="connsiteY46" fmla="*/ 332681 h 665836"/>
                <a:gd name="connsiteX47" fmla="*/ 332918 w 665836"/>
                <a:gd name="connsiteY47" fmla="*/ 161825 h 665836"/>
                <a:gd name="connsiteX48" fmla="*/ 332918 w 665836"/>
                <a:gd name="connsiteY48" fmla="*/ 443653 h 665836"/>
                <a:gd name="connsiteX49" fmla="*/ 221946 w 665836"/>
                <a:gd name="connsiteY49" fmla="*/ 332681 h 665836"/>
                <a:gd name="connsiteX50" fmla="*/ 332918 w 665836"/>
                <a:gd name="connsiteY50" fmla="*/ 221708 h 665836"/>
                <a:gd name="connsiteX51" fmla="*/ 443891 w 665836"/>
                <a:gd name="connsiteY51" fmla="*/ 332681 h 665836"/>
                <a:gd name="connsiteX52" fmla="*/ 332918 w 665836"/>
                <a:gd name="connsiteY52" fmla="*/ 443653 h 665836"/>
                <a:gd name="connsiteX53" fmla="*/ 510427 w 665836"/>
                <a:gd name="connsiteY53" fmla="*/ 115250 h 665836"/>
                <a:gd name="connsiteX54" fmla="*/ 470506 w 665836"/>
                <a:gd name="connsiteY54" fmla="*/ 155172 h 665836"/>
                <a:gd name="connsiteX55" fmla="*/ 510427 w 665836"/>
                <a:gd name="connsiteY55" fmla="*/ 195093 h 665836"/>
                <a:gd name="connsiteX56" fmla="*/ 550349 w 665836"/>
                <a:gd name="connsiteY56" fmla="*/ 155172 h 665836"/>
                <a:gd name="connsiteX57" fmla="*/ 510427 w 665836"/>
                <a:gd name="connsiteY57" fmla="*/ 115250 h 665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65836" h="665836">
                  <a:moveTo>
                    <a:pt x="382108" y="59883"/>
                  </a:moveTo>
                  <a:cubicBezTo>
                    <a:pt x="404920" y="59883"/>
                    <a:pt x="474070" y="59883"/>
                    <a:pt x="501397" y="65586"/>
                  </a:cubicBezTo>
                  <a:cubicBezTo>
                    <a:pt x="540606" y="73665"/>
                    <a:pt x="554389" y="85071"/>
                    <a:pt x="567696" y="98378"/>
                  </a:cubicBezTo>
                  <a:cubicBezTo>
                    <a:pt x="580528" y="110973"/>
                    <a:pt x="591934" y="124755"/>
                    <a:pt x="600013" y="164202"/>
                  </a:cubicBezTo>
                  <a:cubicBezTo>
                    <a:pt x="605717" y="191529"/>
                    <a:pt x="605717" y="260917"/>
                    <a:pt x="605717" y="283491"/>
                  </a:cubicBezTo>
                  <a:lnTo>
                    <a:pt x="605717" y="381870"/>
                  </a:lnTo>
                  <a:cubicBezTo>
                    <a:pt x="605717" y="404682"/>
                    <a:pt x="605717" y="473832"/>
                    <a:pt x="600013" y="501160"/>
                  </a:cubicBezTo>
                  <a:cubicBezTo>
                    <a:pt x="591934" y="540369"/>
                    <a:pt x="580528" y="554151"/>
                    <a:pt x="567221" y="567458"/>
                  </a:cubicBezTo>
                  <a:cubicBezTo>
                    <a:pt x="554626" y="580290"/>
                    <a:pt x="540844" y="591696"/>
                    <a:pt x="501397" y="599776"/>
                  </a:cubicBezTo>
                  <a:cubicBezTo>
                    <a:pt x="474070" y="605479"/>
                    <a:pt x="404682" y="605479"/>
                    <a:pt x="382108" y="605479"/>
                  </a:cubicBezTo>
                  <a:lnTo>
                    <a:pt x="283729" y="605479"/>
                  </a:lnTo>
                  <a:cubicBezTo>
                    <a:pt x="260917" y="605479"/>
                    <a:pt x="191767" y="605479"/>
                    <a:pt x="164439" y="599776"/>
                  </a:cubicBezTo>
                  <a:cubicBezTo>
                    <a:pt x="125231" y="591696"/>
                    <a:pt x="111448" y="580290"/>
                    <a:pt x="98141" y="566983"/>
                  </a:cubicBezTo>
                  <a:cubicBezTo>
                    <a:pt x="85309" y="554389"/>
                    <a:pt x="73903" y="540606"/>
                    <a:pt x="65823" y="501160"/>
                  </a:cubicBezTo>
                  <a:cubicBezTo>
                    <a:pt x="60120" y="473832"/>
                    <a:pt x="60120" y="404445"/>
                    <a:pt x="60120" y="381870"/>
                  </a:cubicBezTo>
                  <a:lnTo>
                    <a:pt x="60120" y="283491"/>
                  </a:lnTo>
                  <a:cubicBezTo>
                    <a:pt x="60120" y="260679"/>
                    <a:pt x="60120" y="191529"/>
                    <a:pt x="65823" y="164202"/>
                  </a:cubicBezTo>
                  <a:cubicBezTo>
                    <a:pt x="73903" y="124993"/>
                    <a:pt x="85309" y="111210"/>
                    <a:pt x="98616" y="97903"/>
                  </a:cubicBezTo>
                  <a:cubicBezTo>
                    <a:pt x="111210" y="85071"/>
                    <a:pt x="124993" y="73665"/>
                    <a:pt x="164439" y="65586"/>
                  </a:cubicBezTo>
                  <a:cubicBezTo>
                    <a:pt x="191767" y="59883"/>
                    <a:pt x="261154" y="59883"/>
                    <a:pt x="283729" y="59883"/>
                  </a:cubicBezTo>
                  <a:lnTo>
                    <a:pt x="382108" y="59883"/>
                  </a:lnTo>
                  <a:moveTo>
                    <a:pt x="382108" y="0"/>
                  </a:moveTo>
                  <a:lnTo>
                    <a:pt x="283729" y="0"/>
                  </a:lnTo>
                  <a:cubicBezTo>
                    <a:pt x="225510" y="0"/>
                    <a:pt x="178459" y="1426"/>
                    <a:pt x="152083" y="6891"/>
                  </a:cubicBezTo>
                  <a:cubicBezTo>
                    <a:pt x="100517" y="17585"/>
                    <a:pt x="76279" y="35169"/>
                    <a:pt x="55843" y="55843"/>
                  </a:cubicBezTo>
                  <a:cubicBezTo>
                    <a:pt x="35169" y="76279"/>
                    <a:pt x="17585" y="100279"/>
                    <a:pt x="6891" y="152083"/>
                  </a:cubicBezTo>
                  <a:cubicBezTo>
                    <a:pt x="1426" y="178222"/>
                    <a:pt x="0" y="225272"/>
                    <a:pt x="0" y="283729"/>
                  </a:cubicBezTo>
                  <a:lnTo>
                    <a:pt x="0" y="382108"/>
                  </a:lnTo>
                  <a:cubicBezTo>
                    <a:pt x="0" y="440327"/>
                    <a:pt x="1426" y="487377"/>
                    <a:pt x="6891" y="513754"/>
                  </a:cubicBezTo>
                  <a:cubicBezTo>
                    <a:pt x="17585" y="565320"/>
                    <a:pt x="35169" y="589558"/>
                    <a:pt x="55843" y="609994"/>
                  </a:cubicBezTo>
                  <a:cubicBezTo>
                    <a:pt x="76279" y="630668"/>
                    <a:pt x="100517" y="648252"/>
                    <a:pt x="152083" y="658945"/>
                  </a:cubicBezTo>
                  <a:cubicBezTo>
                    <a:pt x="178222" y="664411"/>
                    <a:pt x="225272" y="665837"/>
                    <a:pt x="283729" y="665837"/>
                  </a:cubicBezTo>
                  <a:lnTo>
                    <a:pt x="382108" y="665837"/>
                  </a:lnTo>
                  <a:cubicBezTo>
                    <a:pt x="440327" y="665837"/>
                    <a:pt x="487377" y="664411"/>
                    <a:pt x="513754" y="658945"/>
                  </a:cubicBezTo>
                  <a:cubicBezTo>
                    <a:pt x="565320" y="648252"/>
                    <a:pt x="589558" y="630668"/>
                    <a:pt x="609994" y="609994"/>
                  </a:cubicBezTo>
                  <a:cubicBezTo>
                    <a:pt x="630668" y="589558"/>
                    <a:pt x="648252" y="565320"/>
                    <a:pt x="658945" y="513754"/>
                  </a:cubicBezTo>
                  <a:cubicBezTo>
                    <a:pt x="664411" y="487615"/>
                    <a:pt x="665837" y="440564"/>
                    <a:pt x="665837" y="382108"/>
                  </a:cubicBezTo>
                  <a:lnTo>
                    <a:pt x="665837" y="283729"/>
                  </a:lnTo>
                  <a:cubicBezTo>
                    <a:pt x="665837" y="225510"/>
                    <a:pt x="664411" y="178459"/>
                    <a:pt x="658945" y="152083"/>
                  </a:cubicBezTo>
                  <a:cubicBezTo>
                    <a:pt x="648252" y="100517"/>
                    <a:pt x="630668" y="76279"/>
                    <a:pt x="609994" y="55843"/>
                  </a:cubicBezTo>
                  <a:cubicBezTo>
                    <a:pt x="589558" y="35169"/>
                    <a:pt x="565320" y="17585"/>
                    <a:pt x="513754" y="6891"/>
                  </a:cubicBezTo>
                  <a:cubicBezTo>
                    <a:pt x="487615" y="1426"/>
                    <a:pt x="440564" y="0"/>
                    <a:pt x="382108" y="0"/>
                  </a:cubicBezTo>
                  <a:lnTo>
                    <a:pt x="382108" y="0"/>
                  </a:lnTo>
                  <a:close/>
                  <a:moveTo>
                    <a:pt x="332918" y="161825"/>
                  </a:moveTo>
                  <a:cubicBezTo>
                    <a:pt x="238580" y="161825"/>
                    <a:pt x="162063" y="238342"/>
                    <a:pt x="162063" y="332681"/>
                  </a:cubicBezTo>
                  <a:cubicBezTo>
                    <a:pt x="162063" y="427019"/>
                    <a:pt x="238580" y="503536"/>
                    <a:pt x="332918" y="503536"/>
                  </a:cubicBezTo>
                  <a:cubicBezTo>
                    <a:pt x="427257" y="503536"/>
                    <a:pt x="503774" y="427019"/>
                    <a:pt x="503774" y="332681"/>
                  </a:cubicBezTo>
                  <a:cubicBezTo>
                    <a:pt x="503774" y="238342"/>
                    <a:pt x="427257" y="161825"/>
                    <a:pt x="332918" y="161825"/>
                  </a:cubicBezTo>
                  <a:close/>
                  <a:moveTo>
                    <a:pt x="332918" y="443653"/>
                  </a:moveTo>
                  <a:cubicBezTo>
                    <a:pt x="271610" y="443653"/>
                    <a:pt x="221946" y="393989"/>
                    <a:pt x="221946" y="332681"/>
                  </a:cubicBezTo>
                  <a:cubicBezTo>
                    <a:pt x="221946" y="271372"/>
                    <a:pt x="271610" y="221708"/>
                    <a:pt x="332918" y="221708"/>
                  </a:cubicBezTo>
                  <a:cubicBezTo>
                    <a:pt x="394227" y="221708"/>
                    <a:pt x="443891" y="271372"/>
                    <a:pt x="443891" y="332681"/>
                  </a:cubicBezTo>
                  <a:cubicBezTo>
                    <a:pt x="443891" y="393989"/>
                    <a:pt x="394227" y="443653"/>
                    <a:pt x="332918" y="443653"/>
                  </a:cubicBezTo>
                  <a:close/>
                  <a:moveTo>
                    <a:pt x="510427" y="115250"/>
                  </a:moveTo>
                  <a:cubicBezTo>
                    <a:pt x="488328" y="115250"/>
                    <a:pt x="470506" y="133072"/>
                    <a:pt x="470506" y="155172"/>
                  </a:cubicBezTo>
                  <a:cubicBezTo>
                    <a:pt x="470506" y="177271"/>
                    <a:pt x="488328" y="195093"/>
                    <a:pt x="510427" y="195093"/>
                  </a:cubicBezTo>
                  <a:cubicBezTo>
                    <a:pt x="532527" y="195093"/>
                    <a:pt x="550349" y="177271"/>
                    <a:pt x="550349" y="155172"/>
                  </a:cubicBezTo>
                  <a:cubicBezTo>
                    <a:pt x="550349" y="133072"/>
                    <a:pt x="532527" y="115250"/>
                    <a:pt x="510427" y="115250"/>
                  </a:cubicBezTo>
                  <a:close/>
                </a:path>
              </a:pathLst>
            </a:custGeom>
            <a:grpFill/>
            <a:ln w="235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C3458416-8390-AA3E-96D0-B5D06278F587}"/>
              </a:ext>
            </a:extLst>
          </p:cNvPr>
          <p:cNvSpPr>
            <a:spLocks/>
          </p:cNvSpPr>
          <p:nvPr userDrawn="1"/>
        </p:nvSpPr>
        <p:spPr>
          <a:xfrm flipH="1">
            <a:off x="909636" y="908051"/>
            <a:ext cx="5041902" cy="5041900"/>
          </a:xfrm>
          <a:custGeom>
            <a:avLst/>
            <a:gdLst>
              <a:gd name="csX0" fmla="*/ 5041902 w 5041902"/>
              <a:gd name="csY0" fmla="*/ 0 h 5041900"/>
              <a:gd name="csX1" fmla="*/ 0 w 5041902"/>
              <a:gd name="csY1" fmla="*/ 0 h 5041900"/>
              <a:gd name="csX2" fmla="*/ 0 w 5041902"/>
              <a:gd name="csY2" fmla="*/ 5041900 h 5041900"/>
              <a:gd name="csX3" fmla="*/ 5041902 w 5041902"/>
              <a:gd name="csY3" fmla="*/ 5041900 h 5041900"/>
              <a:gd name="csX4" fmla="*/ 5041902 w 5041902"/>
              <a:gd name="csY4" fmla="*/ 3827462 h 5041900"/>
              <a:gd name="csX5" fmla="*/ 4890645 w 5041902"/>
              <a:gd name="csY5" fmla="*/ 3827462 h 5041900"/>
              <a:gd name="csX6" fmla="*/ 4890645 w 5041902"/>
              <a:gd name="csY6" fmla="*/ 4890643 h 5041900"/>
              <a:gd name="csX7" fmla="*/ 151257 w 5041902"/>
              <a:gd name="csY7" fmla="*/ 4890643 h 5041900"/>
              <a:gd name="csX8" fmla="*/ 151257 w 5041902"/>
              <a:gd name="csY8" fmla="*/ 151257 h 5041900"/>
              <a:gd name="csX9" fmla="*/ 4890645 w 5041902"/>
              <a:gd name="csY9" fmla="*/ 151257 h 5041900"/>
              <a:gd name="csX10" fmla="*/ 4890645 w 5041902"/>
              <a:gd name="csY10" fmla="*/ 1214437 h 5041900"/>
              <a:gd name="csX11" fmla="*/ 5041902 w 5041902"/>
              <a:gd name="csY11" fmla="*/ 1214437 h 5041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5041902" h="5041900">
                <a:moveTo>
                  <a:pt x="5041902" y="0"/>
                </a:moveTo>
                <a:lnTo>
                  <a:pt x="0" y="0"/>
                </a:lnTo>
                <a:lnTo>
                  <a:pt x="0" y="5041900"/>
                </a:lnTo>
                <a:lnTo>
                  <a:pt x="5041902" y="5041900"/>
                </a:lnTo>
                <a:lnTo>
                  <a:pt x="5041902" y="3827462"/>
                </a:lnTo>
                <a:lnTo>
                  <a:pt x="4890645" y="3827462"/>
                </a:lnTo>
                <a:lnTo>
                  <a:pt x="4890645" y="4890643"/>
                </a:lnTo>
                <a:lnTo>
                  <a:pt x="151257" y="4890643"/>
                </a:lnTo>
                <a:lnTo>
                  <a:pt x="151257" y="151257"/>
                </a:lnTo>
                <a:lnTo>
                  <a:pt x="4890645" y="151257"/>
                </a:lnTo>
                <a:lnTo>
                  <a:pt x="4890645" y="1214437"/>
                </a:lnTo>
                <a:lnTo>
                  <a:pt x="5041902" y="1214437"/>
                </a:lnTo>
                <a:close/>
              </a:path>
            </a:pathLst>
          </a:custGeom>
          <a:solidFill>
            <a:srgbClr val="96F7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72000" rIns="108000" bIns="72000" rtlCol="0" anchor="t">
            <a:noAutofit/>
          </a:bodyPr>
          <a:lstStyle/>
          <a:p>
            <a:pPr algn="l"/>
            <a:endParaRPr lang="de-DE" sz="1200" dirty="0">
              <a:solidFill>
                <a:schemeClr val="bg1"/>
              </a:solidFill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D08A08E2-1B8C-AF04-9D41-A7F44F997A6E}"/>
              </a:ext>
            </a:extLst>
          </p:cNvPr>
          <p:cNvGrpSpPr>
            <a:grpSpLocks/>
          </p:cNvGrpSpPr>
          <p:nvPr userDrawn="1"/>
        </p:nvGrpSpPr>
        <p:grpSpPr>
          <a:xfrm>
            <a:off x="9840062" y="5625950"/>
            <a:ext cx="324000" cy="324000"/>
            <a:chOff x="9830533" y="5625950"/>
            <a:chExt cx="324000" cy="324000"/>
          </a:xfrm>
        </p:grpSpPr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AC3FE55-E62F-D11C-9A0F-8C74C203107A}"/>
                </a:ext>
              </a:extLst>
            </p:cNvPr>
            <p:cNvSpPr/>
            <p:nvPr/>
          </p:nvSpPr>
          <p:spPr>
            <a:xfrm>
              <a:off x="9830533" y="5625950"/>
              <a:ext cx="324000" cy="324000"/>
            </a:xfrm>
            <a:custGeom>
              <a:avLst/>
              <a:gdLst>
                <a:gd name="connsiteX0" fmla="*/ 0 w 760413"/>
                <a:gd name="connsiteY0" fmla="*/ 0 h 760413"/>
                <a:gd name="connsiteX1" fmla="*/ 760413 w 760413"/>
                <a:gd name="connsiteY1" fmla="*/ 0 h 760413"/>
                <a:gd name="connsiteX2" fmla="*/ 760413 w 760413"/>
                <a:gd name="connsiteY2" fmla="*/ 760413 h 760413"/>
                <a:gd name="connsiteX3" fmla="*/ 0 w 760413"/>
                <a:gd name="connsiteY3" fmla="*/ 760413 h 76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413" h="760413">
                  <a:moveTo>
                    <a:pt x="0" y="0"/>
                  </a:moveTo>
                  <a:lnTo>
                    <a:pt x="760413" y="0"/>
                  </a:lnTo>
                  <a:lnTo>
                    <a:pt x="760413" y="760413"/>
                  </a:lnTo>
                  <a:lnTo>
                    <a:pt x="0" y="760413"/>
                  </a:lnTo>
                  <a:close/>
                </a:path>
              </a:pathLst>
            </a:custGeom>
            <a:solidFill>
              <a:srgbClr val="96F7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pic>
          <p:nvPicPr>
            <p:cNvPr id="25" name="Grafik 24" descr="Umschlag mit einfarbiger Füllung">
              <a:extLst>
                <a:ext uri="{FF2B5EF4-FFF2-40B4-BE49-F238E27FC236}">
                  <a16:creationId xmlns:a16="http://schemas.microsoft.com/office/drawing/2014/main" id="{DDA11E12-C301-B8C2-C9E3-5830A80A78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63303" y="5658720"/>
              <a:ext cx="258460" cy="258460"/>
            </a:xfrm>
            <a:prstGeom prst="rect">
              <a:avLst/>
            </a:prstGeom>
          </p:spPr>
        </p:pic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0C6ABDC7-21D3-26B3-4F51-74E90F9D717C}"/>
              </a:ext>
            </a:extLst>
          </p:cNvPr>
          <p:cNvGrpSpPr/>
          <p:nvPr userDrawn="1"/>
        </p:nvGrpSpPr>
        <p:grpSpPr>
          <a:xfrm>
            <a:off x="9336062" y="5625950"/>
            <a:ext cx="324000" cy="324000"/>
            <a:chOff x="9157433" y="5625950"/>
            <a:chExt cx="324000" cy="324000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F12BC76B-26AC-79BF-561E-54470D9DE2B6}"/>
                </a:ext>
              </a:extLst>
            </p:cNvPr>
            <p:cNvSpPr>
              <a:spLocks/>
            </p:cNvSpPr>
            <p:nvPr/>
          </p:nvSpPr>
          <p:spPr>
            <a:xfrm>
              <a:off x="9157433" y="5625950"/>
              <a:ext cx="324000" cy="324000"/>
            </a:xfrm>
            <a:custGeom>
              <a:avLst/>
              <a:gdLst>
                <a:gd name="connsiteX0" fmla="*/ 0 w 760413"/>
                <a:gd name="connsiteY0" fmla="*/ 0 h 760413"/>
                <a:gd name="connsiteX1" fmla="*/ 760413 w 760413"/>
                <a:gd name="connsiteY1" fmla="*/ 0 h 760413"/>
                <a:gd name="connsiteX2" fmla="*/ 760413 w 760413"/>
                <a:gd name="connsiteY2" fmla="*/ 760413 h 760413"/>
                <a:gd name="connsiteX3" fmla="*/ 0 w 760413"/>
                <a:gd name="connsiteY3" fmla="*/ 760413 h 76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413" h="760413">
                  <a:moveTo>
                    <a:pt x="0" y="0"/>
                  </a:moveTo>
                  <a:lnTo>
                    <a:pt x="760413" y="0"/>
                  </a:lnTo>
                  <a:lnTo>
                    <a:pt x="760413" y="760413"/>
                  </a:lnTo>
                  <a:lnTo>
                    <a:pt x="0" y="760413"/>
                  </a:lnTo>
                  <a:close/>
                </a:path>
              </a:pathLst>
            </a:custGeom>
            <a:solidFill>
              <a:srgbClr val="96F7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pic>
          <p:nvPicPr>
            <p:cNvPr id="29" name="Grafik 28" descr="Welt mit einfarbiger Füllung">
              <a:extLst>
                <a:ext uri="{FF2B5EF4-FFF2-40B4-BE49-F238E27FC236}">
                  <a16:creationId xmlns:a16="http://schemas.microsoft.com/office/drawing/2014/main" id="{3ABD19D9-DCF9-580C-867D-39C9C9C998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97758" y="5666274"/>
              <a:ext cx="243353" cy="243353"/>
            </a:xfrm>
            <a:prstGeom prst="rect">
              <a:avLst/>
            </a:prstGeom>
          </p:spPr>
        </p:pic>
      </p:grpSp>
      <p:sp>
        <p:nvSpPr>
          <p:cNvPr id="3" name="Freihandform: Form 2">
            <a:hlinkClick r:id="rId7"/>
            <a:extLst>
              <a:ext uri="{FF2B5EF4-FFF2-40B4-BE49-F238E27FC236}">
                <a16:creationId xmlns:a16="http://schemas.microsoft.com/office/drawing/2014/main" id="{7B46752D-16CF-ABAF-5C50-01B6554DC5A5}"/>
              </a:ext>
            </a:extLst>
          </p:cNvPr>
          <p:cNvSpPr>
            <a:spLocks/>
          </p:cNvSpPr>
          <p:nvPr userDrawn="1"/>
        </p:nvSpPr>
        <p:spPr>
          <a:xfrm>
            <a:off x="11352063" y="5625948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" name="Freihandform: Form 3">
            <a:hlinkClick r:id="rId8"/>
            <a:extLst>
              <a:ext uri="{FF2B5EF4-FFF2-40B4-BE49-F238E27FC236}">
                <a16:creationId xmlns:a16="http://schemas.microsoft.com/office/drawing/2014/main" id="{A1184B5A-666B-87F7-FD09-161B929B5AB0}"/>
              </a:ext>
            </a:extLst>
          </p:cNvPr>
          <p:cNvSpPr>
            <a:spLocks/>
          </p:cNvSpPr>
          <p:nvPr userDrawn="1"/>
        </p:nvSpPr>
        <p:spPr>
          <a:xfrm>
            <a:off x="10344063" y="5625949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6" name="Freihandform: Form 5">
            <a:hlinkClick r:id="rId9"/>
            <a:extLst>
              <a:ext uri="{FF2B5EF4-FFF2-40B4-BE49-F238E27FC236}">
                <a16:creationId xmlns:a16="http://schemas.microsoft.com/office/drawing/2014/main" id="{D83B22A5-9D7A-936E-635E-5FA021EDAB14}"/>
              </a:ext>
            </a:extLst>
          </p:cNvPr>
          <p:cNvSpPr>
            <a:spLocks/>
          </p:cNvSpPr>
          <p:nvPr userDrawn="1"/>
        </p:nvSpPr>
        <p:spPr>
          <a:xfrm>
            <a:off x="9838538" y="5625949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" name="Freihandform: Form 7">
            <a:hlinkClick r:id="rId10"/>
            <a:extLst>
              <a:ext uri="{FF2B5EF4-FFF2-40B4-BE49-F238E27FC236}">
                <a16:creationId xmlns:a16="http://schemas.microsoft.com/office/drawing/2014/main" id="{75EE0694-6772-8EBB-AC18-F44617DCB7EC}"/>
              </a:ext>
            </a:extLst>
          </p:cNvPr>
          <p:cNvSpPr>
            <a:spLocks/>
          </p:cNvSpPr>
          <p:nvPr userDrawn="1"/>
        </p:nvSpPr>
        <p:spPr>
          <a:xfrm>
            <a:off x="9336062" y="5625949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35C9BED3-B789-EADB-C995-56FC999403B4}"/>
              </a:ext>
            </a:extLst>
          </p:cNvPr>
          <p:cNvSpPr>
            <a:spLocks/>
          </p:cNvSpPr>
          <p:nvPr userDrawn="1"/>
        </p:nvSpPr>
        <p:spPr>
          <a:xfrm>
            <a:off x="10848063" y="5625950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688534C4-193C-B8CC-DADC-99E1272048E7}"/>
              </a:ext>
            </a:extLst>
          </p:cNvPr>
          <p:cNvSpPr>
            <a:spLocks/>
          </p:cNvSpPr>
          <p:nvPr userDrawn="1"/>
        </p:nvSpPr>
        <p:spPr>
          <a:xfrm>
            <a:off x="10902516" y="5712261"/>
            <a:ext cx="215095" cy="151378"/>
          </a:xfrm>
          <a:custGeom>
            <a:avLst/>
            <a:gdLst>
              <a:gd name="connsiteX0" fmla="*/ 651817 w 665836"/>
              <a:gd name="connsiteY0" fmla="*/ 73190 h 468604"/>
              <a:gd name="connsiteX1" fmla="*/ 592885 w 665836"/>
              <a:gd name="connsiteY1" fmla="*/ 14020 h 468604"/>
              <a:gd name="connsiteX2" fmla="*/ 332918 w 665836"/>
              <a:gd name="connsiteY2" fmla="*/ 0 h 468604"/>
              <a:gd name="connsiteX3" fmla="*/ 72952 w 665836"/>
              <a:gd name="connsiteY3" fmla="*/ 14020 h 468604"/>
              <a:gd name="connsiteX4" fmla="*/ 14020 w 665836"/>
              <a:gd name="connsiteY4" fmla="*/ 73190 h 468604"/>
              <a:gd name="connsiteX5" fmla="*/ 0 w 665836"/>
              <a:gd name="connsiteY5" fmla="*/ 234302 h 468604"/>
              <a:gd name="connsiteX6" fmla="*/ 14020 w 665836"/>
              <a:gd name="connsiteY6" fmla="*/ 395415 h 468604"/>
              <a:gd name="connsiteX7" fmla="*/ 72952 w 665836"/>
              <a:gd name="connsiteY7" fmla="*/ 454584 h 468604"/>
              <a:gd name="connsiteX8" fmla="*/ 332918 w 665836"/>
              <a:gd name="connsiteY8" fmla="*/ 468605 h 468604"/>
              <a:gd name="connsiteX9" fmla="*/ 592885 w 665836"/>
              <a:gd name="connsiteY9" fmla="*/ 454584 h 468604"/>
              <a:gd name="connsiteX10" fmla="*/ 651817 w 665836"/>
              <a:gd name="connsiteY10" fmla="*/ 395415 h 468604"/>
              <a:gd name="connsiteX11" fmla="*/ 665837 w 665836"/>
              <a:gd name="connsiteY11" fmla="*/ 234302 h 468604"/>
              <a:gd name="connsiteX12" fmla="*/ 651817 w 665836"/>
              <a:gd name="connsiteY12" fmla="*/ 73190 h 468604"/>
              <a:gd name="connsiteX13" fmla="*/ 265194 w 665836"/>
              <a:gd name="connsiteY13" fmla="*/ 333156 h 468604"/>
              <a:gd name="connsiteX14" fmla="*/ 265194 w 665836"/>
              <a:gd name="connsiteY14" fmla="*/ 135211 h 468604"/>
              <a:gd name="connsiteX15" fmla="*/ 439139 w 665836"/>
              <a:gd name="connsiteY15" fmla="*/ 234065 h 468604"/>
              <a:gd name="connsiteX16" fmla="*/ 265194 w 665836"/>
              <a:gd name="connsiteY16" fmla="*/ 332918 h 46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5836" h="468604">
                <a:moveTo>
                  <a:pt x="651817" y="73190"/>
                </a:moveTo>
                <a:cubicBezTo>
                  <a:pt x="644212" y="44437"/>
                  <a:pt x="621638" y="21624"/>
                  <a:pt x="592885" y="14020"/>
                </a:cubicBezTo>
                <a:cubicBezTo>
                  <a:pt x="541081" y="0"/>
                  <a:pt x="332918" y="0"/>
                  <a:pt x="332918" y="0"/>
                </a:cubicBezTo>
                <a:cubicBezTo>
                  <a:pt x="332918" y="0"/>
                  <a:pt x="124755" y="0"/>
                  <a:pt x="72952" y="14020"/>
                </a:cubicBezTo>
                <a:cubicBezTo>
                  <a:pt x="44437" y="21624"/>
                  <a:pt x="21862" y="44437"/>
                  <a:pt x="14020" y="73190"/>
                </a:cubicBezTo>
                <a:cubicBezTo>
                  <a:pt x="0" y="125468"/>
                  <a:pt x="0" y="234302"/>
                  <a:pt x="0" y="234302"/>
                </a:cubicBezTo>
                <a:cubicBezTo>
                  <a:pt x="0" y="234302"/>
                  <a:pt x="0" y="343374"/>
                  <a:pt x="14020" y="395415"/>
                </a:cubicBezTo>
                <a:cubicBezTo>
                  <a:pt x="21624" y="424168"/>
                  <a:pt x="44199" y="446980"/>
                  <a:pt x="72952" y="454584"/>
                </a:cubicBezTo>
                <a:cubicBezTo>
                  <a:pt x="124755" y="468605"/>
                  <a:pt x="332918" y="468605"/>
                  <a:pt x="332918" y="468605"/>
                </a:cubicBezTo>
                <a:cubicBezTo>
                  <a:pt x="332918" y="468605"/>
                  <a:pt x="541081" y="468605"/>
                  <a:pt x="592885" y="454584"/>
                </a:cubicBezTo>
                <a:cubicBezTo>
                  <a:pt x="621400" y="446980"/>
                  <a:pt x="643975" y="424168"/>
                  <a:pt x="651817" y="395415"/>
                </a:cubicBezTo>
                <a:cubicBezTo>
                  <a:pt x="665837" y="343136"/>
                  <a:pt x="665837" y="234302"/>
                  <a:pt x="665837" y="234302"/>
                </a:cubicBezTo>
                <a:cubicBezTo>
                  <a:pt x="665837" y="234302"/>
                  <a:pt x="665837" y="125231"/>
                  <a:pt x="651817" y="73190"/>
                </a:cubicBezTo>
                <a:close/>
                <a:moveTo>
                  <a:pt x="265194" y="333156"/>
                </a:moveTo>
                <a:lnTo>
                  <a:pt x="265194" y="135211"/>
                </a:lnTo>
                <a:lnTo>
                  <a:pt x="439139" y="234065"/>
                </a:lnTo>
                <a:lnTo>
                  <a:pt x="265194" y="332918"/>
                </a:lnTo>
                <a:close/>
              </a:path>
            </a:pathLst>
          </a:custGeom>
          <a:solidFill>
            <a:schemeClr val="tx1"/>
          </a:solidFill>
          <a:ln w="235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ihandform: Form 29">
            <a:hlinkClick r:id="rId11"/>
            <a:extLst>
              <a:ext uri="{FF2B5EF4-FFF2-40B4-BE49-F238E27FC236}">
                <a16:creationId xmlns:a16="http://schemas.microsoft.com/office/drawing/2014/main" id="{5B680E7E-7EE1-7CA7-1464-9D83A357974A}"/>
              </a:ext>
            </a:extLst>
          </p:cNvPr>
          <p:cNvSpPr>
            <a:spLocks/>
          </p:cNvSpPr>
          <p:nvPr userDrawn="1"/>
        </p:nvSpPr>
        <p:spPr>
          <a:xfrm>
            <a:off x="10848063" y="5625949"/>
            <a:ext cx="324000" cy="324000"/>
          </a:xfrm>
          <a:custGeom>
            <a:avLst/>
            <a:gdLst>
              <a:gd name="connsiteX0" fmla="*/ 0 w 760413"/>
              <a:gd name="connsiteY0" fmla="*/ 0 h 760413"/>
              <a:gd name="connsiteX1" fmla="*/ 760413 w 760413"/>
              <a:gd name="connsiteY1" fmla="*/ 0 h 760413"/>
              <a:gd name="connsiteX2" fmla="*/ 760413 w 760413"/>
              <a:gd name="connsiteY2" fmla="*/ 760413 h 760413"/>
              <a:gd name="connsiteX3" fmla="*/ 0 w 760413"/>
              <a:gd name="connsiteY3" fmla="*/ 760413 h 76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13" h="760413">
                <a:moveTo>
                  <a:pt x="0" y="0"/>
                </a:moveTo>
                <a:lnTo>
                  <a:pt x="760413" y="0"/>
                </a:lnTo>
                <a:lnTo>
                  <a:pt x="760413" y="760413"/>
                </a:lnTo>
                <a:lnTo>
                  <a:pt x="0" y="760413"/>
                </a:lnTo>
                <a:close/>
              </a:path>
            </a:pathLst>
          </a:custGeom>
          <a:solidFill>
            <a:srgbClr val="96F7B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/>
          <a:lstStyle/>
          <a:p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2394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73F604-3826-F1B7-F093-25FD1FF2D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5B3242B-C901-D5CF-6728-550BB813C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2C090-8B9F-49AB-830F-8CA0A1945051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7294209-B3AC-64D5-5C71-E5078BE6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1952625"/>
            <a:ext cx="8940800" cy="3997325"/>
          </a:xfrm>
          <a:prstGeom prst="rect">
            <a:avLst/>
          </a:prstGeom>
        </p:spPr>
        <p:txBody>
          <a:bodyPr lIns="0" tIns="0" rIns="0" bIns="0"/>
          <a:lstStyle>
            <a:lvl1pPr marL="252000" indent="-252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30000"/>
              <a:buFont typeface="Wingdings" pitchFamily="2" charset="2"/>
              <a:buChar char="§"/>
              <a:defRPr sz="1600" b="0" i="0">
                <a:latin typeface="Tahoma" panose="020B0604030504040204" pitchFamily="34" charset="0"/>
              </a:defRPr>
            </a:lvl1pPr>
            <a:lvl2pPr marL="504000" indent="-2520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30000"/>
              <a:tabLst/>
              <a:defRPr sz="1600" b="0" i="0">
                <a:latin typeface="Tahoma" panose="020B0604030504040204" pitchFamily="34" charset="0"/>
              </a:defRPr>
            </a:lvl2pPr>
            <a:lvl3pPr marL="756000" indent="-252000">
              <a:lnSpc>
                <a:spcPct val="100000"/>
              </a:lnSpc>
              <a:spcBef>
                <a:spcPts val="600"/>
              </a:spcBef>
              <a:defRPr sz="1600" b="0" i="0">
                <a:latin typeface="Tahoma" panose="020B0604030504040204" pitchFamily="34" charset="0"/>
              </a:defRPr>
            </a:lvl3pPr>
            <a:lvl4pPr marL="1008000" indent="-252000">
              <a:lnSpc>
                <a:spcPct val="100000"/>
              </a:lnSpc>
              <a:spcBef>
                <a:spcPts val="600"/>
              </a:spcBef>
              <a:defRPr sz="1600" b="0" i="0">
                <a:latin typeface="Tahoma" panose="020B0604030504040204" pitchFamily="34" charset="0"/>
              </a:defRPr>
            </a:lvl4pPr>
            <a:lvl5pPr marL="1260000" indent="-252000">
              <a:lnSpc>
                <a:spcPct val="100000"/>
              </a:lnSpc>
              <a:spcBef>
                <a:spcPts val="600"/>
              </a:spcBef>
              <a:defRPr sz="1600" b="0" i="0">
                <a:latin typeface="Tahom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3616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F8D7CCD7-172D-A18F-3D11-166EA2E616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84" imgH="384" progId="TCLayout.ActiveDocument.1">
                  <p:embed/>
                </p:oleObj>
              </mc:Choice>
              <mc:Fallback>
                <p:oleObj name="think-cell Folie" r:id="rId3" imgW="384" imgH="38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D7CCD7-172D-A18F-3D11-166EA2E616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48F07D8F-D4DF-C358-5C01-0BA370D1E6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692150"/>
            <a:ext cx="11174412" cy="738664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z="2400">
                <a:solidFill>
                  <a:schemeClr val="bg1"/>
                </a:solidFill>
              </a:rPr>
              <a:t>DAS IST EINE BEISPIELHEADLINE</a:t>
            </a:r>
            <a:br>
              <a:rPr lang="de-DE" sz="2400">
                <a:solidFill>
                  <a:schemeClr val="bg1"/>
                </a:solidFill>
              </a:rPr>
            </a:br>
            <a:r>
              <a:rPr lang="de-DE" sz="2400">
                <a:solidFill>
                  <a:schemeClr val="bg1"/>
                </a:solidFill>
              </a:rPr>
              <a:t>MAXIMAL ZWEI ZEILEN</a:t>
            </a:r>
            <a:endParaRPr lang="en-US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17E6C0AD-8226-A84F-3B45-3E358A95F3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1651" y="2054225"/>
            <a:ext cx="11174412" cy="3643313"/>
          </a:xfrm>
        </p:spPr>
        <p:txBody>
          <a:bodyPr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C8CB6790-1CAF-668A-145B-8C8D7BCD10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600" y="6549327"/>
            <a:ext cx="12446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15463-45D1-4A85-9455-ECE0B5F9418D}" type="datetime1">
              <a:rPr lang="en-US" smtClean="0"/>
              <a:t>9/21/2026</a:t>
            </a:fld>
            <a:endParaRPr lang="en-US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8F86BBD6-2025-E63C-A04D-F658FE449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2250" y="6549327"/>
            <a:ext cx="7767638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AUGSBURG | BREMEN | DUSSELDORF | GERA | HAMBURG | HANOVER | HEBDEN BRIDGE | LUDWIGSHAFEN | MUNICH | NUREMBERG | OSNABRUECK | SCHORNDORF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FFBC1EC4-528C-4121-61F4-EABAFA822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1650" y="6549327"/>
            <a:ext cx="340178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3DB5D199-935E-4BBE-B448-05E40F66C35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7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think-cell data - do not delete" hidden="1">
            <a:extLst>
              <a:ext uri="{FF2B5EF4-FFF2-40B4-BE49-F238E27FC236}">
                <a16:creationId xmlns:a16="http://schemas.microsoft.com/office/drawing/2014/main" id="{F3627DB2-4267-A1F7-65BA-F1988D2F9B8A}"/>
              </a:ext>
            </a:extLst>
          </p:cNvPr>
          <p:cNvGraphicFramePr>
            <a:graphicFrameLocks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7516595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4" imgW="384" imgH="384" progId="TCLayout.ActiveDocument.1">
                  <p:embed/>
                </p:oleObj>
              </mc:Choice>
              <mc:Fallback>
                <p:oleObj name="think-cell Folie" r:id="rId24" imgW="384" imgH="384" progId="TCLayout.ActiveDocument.1">
                  <p:embed/>
                  <p:pic>
                    <p:nvPicPr>
                      <p:cNvPr id="3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3627DB2-4267-A1F7-65BA-F1988D2F9B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A23ACBA-08CE-F18A-2B2A-587767A35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773238"/>
            <a:ext cx="11160125" cy="4176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C0AF9F-071E-4419-16D3-236A696CB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99218" y="6549327"/>
            <a:ext cx="7560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588" indent="-3175" algn="r">
              <a:buNone/>
              <a:defRPr sz="800">
                <a:solidFill>
                  <a:schemeClr val="tx1"/>
                </a:solidFill>
              </a:defRPr>
            </a:lvl1pPr>
          </a:lstStyle>
          <a:p>
            <a:pPr marL="1588" indent="-3175"/>
            <a:fld id="{215A4478-6C1D-4BE8-BEB7-CC9C7E51AF00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A750F9-574A-D674-65F1-2BA637CA47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549327"/>
            <a:ext cx="9720000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588" indent="-3175" algn="l">
              <a:buNone/>
              <a:defRPr sz="800">
                <a:solidFill>
                  <a:schemeClr val="tx1"/>
                </a:solidFill>
              </a:defRPr>
            </a:lvl1pPr>
          </a:lstStyle>
          <a:p>
            <a:pPr marL="1588" indent="-3175"/>
            <a:r>
              <a:rPr lang="en-US"/>
              <a:t>Präsentationstitel | Stand: April 2026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924422-D586-3F56-AA0E-97A27E6C2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4063" y="6549327"/>
            <a:ext cx="252000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588" indent="-3175" algn="r">
              <a:buNone/>
              <a:defRPr sz="800" b="0">
                <a:solidFill>
                  <a:schemeClr val="tx1"/>
                </a:solidFill>
              </a:defRPr>
            </a:lvl1pPr>
          </a:lstStyle>
          <a:p>
            <a:pPr marL="1588" indent="-3175"/>
            <a:fld id="{3DB5D199-935E-4BBE-B448-05E40F66C35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1CC2B23-20D8-48E4-99FC-5D0220CE30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0585657" y="508041"/>
            <a:ext cx="1098890" cy="802800"/>
          </a:xfrm>
          <a:prstGeom prst="rect">
            <a:avLst/>
          </a:prstGeom>
        </p:spPr>
      </p:pic>
      <p:sp>
        <p:nvSpPr>
          <p:cNvPr id="48" name="Titelplatzhalter 47">
            <a:extLst>
              <a:ext uri="{FF2B5EF4-FFF2-40B4-BE49-F238E27FC236}">
                <a16:creationId xmlns:a16="http://schemas.microsoft.com/office/drawing/2014/main" id="{DF752546-92CF-9D13-1FBB-40770A5C6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5018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7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6" r:id="rId2"/>
    <p:sldLayoutId id="2147483708" r:id="rId3"/>
    <p:sldLayoutId id="2147483651" r:id="rId4"/>
    <p:sldLayoutId id="2147483698" r:id="rId5"/>
    <p:sldLayoutId id="2147483699" r:id="rId6"/>
    <p:sldLayoutId id="2147483707" r:id="rId7"/>
    <p:sldLayoutId id="2147483701" r:id="rId8"/>
    <p:sldLayoutId id="2147483700" r:id="rId9"/>
    <p:sldLayoutId id="2147483702" r:id="rId10"/>
    <p:sldLayoutId id="2147483703" r:id="rId11"/>
    <p:sldLayoutId id="2147483704" r:id="rId12"/>
    <p:sldLayoutId id="2147483710" r:id="rId13"/>
    <p:sldLayoutId id="2147483706" r:id="rId14"/>
    <p:sldLayoutId id="2147483711" r:id="rId15"/>
    <p:sldLayoutId id="2147483712" r:id="rId16"/>
    <p:sldLayoutId id="2147483665" r:id="rId17"/>
    <p:sldLayoutId id="2147483666" r:id="rId18"/>
    <p:sldLayoutId id="2147483697" r:id="rId19"/>
    <p:sldLayoutId id="2147483713" r:id="rId20"/>
    <p:sldLayoutId id="2147483714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000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itchFamily="2" charset="2"/>
        <a:buChar char="§"/>
        <a:defRPr lang="de-DE" sz="1400" kern="1200" dirty="0" smtClean="0">
          <a:solidFill>
            <a:schemeClr val="tx2"/>
          </a:solidFill>
          <a:latin typeface="+mn-lt"/>
          <a:ea typeface="Tahoma" pitchFamily="34" charset="0"/>
          <a:cs typeface="Tahoma" pitchFamily="34" charset="0"/>
        </a:defRPr>
      </a:lvl1pPr>
      <a:lvl2pPr marL="360000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itchFamily="2" charset="2"/>
        <a:buChar char="§"/>
        <a:defRPr lang="de-DE" sz="1400" kern="1200" dirty="0" smtClean="0">
          <a:solidFill>
            <a:schemeClr val="tx2"/>
          </a:solidFill>
          <a:latin typeface="+mn-lt"/>
          <a:ea typeface="Tahoma" pitchFamily="34" charset="0"/>
          <a:cs typeface="Tahoma" pitchFamily="34" charset="0"/>
        </a:defRPr>
      </a:lvl2pPr>
      <a:lvl3pPr marL="540000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itchFamily="2" charset="2"/>
        <a:buChar char="§"/>
        <a:defRPr lang="de-DE" sz="1400" kern="1200" dirty="0" smtClean="0">
          <a:solidFill>
            <a:schemeClr val="tx2"/>
          </a:solidFill>
          <a:latin typeface="+mn-lt"/>
          <a:ea typeface="Tahoma" pitchFamily="34" charset="0"/>
          <a:cs typeface="Tahoma" pitchFamily="34" charset="0"/>
        </a:defRPr>
      </a:lvl3pPr>
      <a:lvl4pPr marL="720000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itchFamily="2" charset="2"/>
        <a:buChar char="§"/>
        <a:defRPr lang="de-DE" sz="1400" kern="1200" dirty="0" smtClean="0">
          <a:solidFill>
            <a:schemeClr val="tx2"/>
          </a:solidFill>
          <a:latin typeface="+mn-lt"/>
          <a:ea typeface="Tahoma" pitchFamily="34" charset="0"/>
          <a:cs typeface="Tahoma" pitchFamily="34" charset="0"/>
        </a:defRPr>
      </a:lvl4pPr>
      <a:lvl5pPr marL="900000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itchFamily="2" charset="2"/>
        <a:buChar char="§"/>
        <a:defRPr lang="en-US" sz="1400" kern="1200" dirty="0">
          <a:solidFill>
            <a:schemeClr val="tx2"/>
          </a:solidFill>
          <a:latin typeface="+mn-lt"/>
          <a:ea typeface="Tahoma" pitchFamily="34" charset="0"/>
          <a:cs typeface="Tahoma" pitchFamily="34" charset="0"/>
        </a:defRPr>
      </a:lvl5pPr>
      <a:lvl6pPr marL="108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08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1117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3" orient="horz" pos="323" userDrawn="1">
          <p15:clr>
            <a:srgbClr val="F26B43"/>
          </p15:clr>
        </p15:guide>
        <p15:guide id="14" pos="325" userDrawn="1">
          <p15:clr>
            <a:srgbClr val="F26B43"/>
          </p15:clr>
        </p15:guide>
        <p15:guide id="15" pos="7355" userDrawn="1">
          <p15:clr>
            <a:srgbClr val="F26B43"/>
          </p15:clr>
        </p15:guide>
        <p15:guide id="16" orient="horz" pos="8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3.xml"/><Relationship Id="rId4" Type="http://schemas.openxmlformats.org/officeDocument/2006/relationships/image" Target="../media/image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4.xml"/><Relationship Id="rId4" Type="http://schemas.openxmlformats.org/officeDocument/2006/relationships/image" Target="../media/image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5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DF9E7-B6D6-C821-46D2-F1781BFA6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8795163E-B417-6D2A-8E90-3BDD218442C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299761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95163E-B417-6D2A-8E90-3BDD21844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085EE3-A0AD-D28A-1BB9-CB94A2A224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5937" y="5734506"/>
            <a:ext cx="11160125" cy="215444"/>
          </a:xfrm>
        </p:spPr>
        <p:txBody>
          <a:bodyPr/>
          <a:lstStyle/>
          <a:p>
            <a:r>
              <a:rPr lang="en-GB" dirty="0"/>
              <a:t>22 September 2026</a:t>
            </a:r>
            <a:r>
              <a:rPr lang="en-GB" noProof="0" dirty="0"/>
              <a:t> | Tilman Pfrang, LL.M. | Munich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14FC237-2C56-CDF9-3667-1336C6752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3761120"/>
            <a:ext cx="11160125" cy="501804"/>
          </a:xfrm>
        </p:spPr>
        <p:txBody>
          <a:bodyPr vert="horz"/>
          <a:lstStyle/>
          <a:p>
            <a:r>
              <a:rPr lang="en-GB" sz="3600" noProof="0" dirty="0"/>
              <a:t>The UPC’s long arm jurisdiction</a:t>
            </a:r>
          </a:p>
        </p:txBody>
      </p:sp>
    </p:spTree>
    <p:extLst>
      <p:ext uri="{BB962C8B-B14F-4D97-AF65-F5344CB8AC3E}">
        <p14:creationId xmlns:p14="http://schemas.microsoft.com/office/powerpoint/2010/main" val="1569161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hink-cell data - do not delete" hidden="1">
            <a:extLst>
              <a:ext uri="{FF2B5EF4-FFF2-40B4-BE49-F238E27FC236}">
                <a16:creationId xmlns:a16="http://schemas.microsoft.com/office/drawing/2014/main" id="{611CB143-2542-D60B-35F4-AAE09542480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30677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2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11CB143-2542-D60B-35F4-AAE0954248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C451A0E9-E2BF-5FB1-FA88-3A72870275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2960" y="1749623"/>
            <a:ext cx="10515600" cy="307777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Long-arm jurisdiction – the CoA’s referral to the CJEU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0" name="Textplatzhalter 49">
            <a:extLst>
              <a:ext uri="{FF2B5EF4-FFF2-40B4-BE49-F238E27FC236}">
                <a16:creationId xmlns:a16="http://schemas.microsoft.com/office/drawing/2014/main" id="{F8E148CC-E60D-FE6F-EAFA-6A774199CA8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2960" y="2572583"/>
            <a:ext cx="10515600" cy="307777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Long-arm jurisdiction and Art. 7 (2) Brussels I recast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2" name="Textplatzhalter 51">
            <a:extLst>
              <a:ext uri="{FF2B5EF4-FFF2-40B4-BE49-F238E27FC236}">
                <a16:creationId xmlns:a16="http://schemas.microsoft.com/office/drawing/2014/main" id="{89298819-D6D5-A9FE-8828-148961C66A5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2960" y="3395543"/>
            <a:ext cx="10515600" cy="307777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Long-arm jurisdiction - the CoA’s first consolidation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4" name="Textplatzhalter 53">
            <a:extLst>
              <a:ext uri="{FF2B5EF4-FFF2-40B4-BE49-F238E27FC236}">
                <a16:creationId xmlns:a16="http://schemas.microsoft.com/office/drawing/2014/main" id="{5AC9EBB6-5F39-9A73-51BF-239C4A961FB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960" y="4218503"/>
            <a:ext cx="10515600" cy="307777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BSH v. Electrolux translated into a UPC constellation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73" name="Fußzeilenplatzhalter 72">
            <a:extLst>
              <a:ext uri="{FF2B5EF4-FFF2-40B4-BE49-F238E27FC236}">
                <a16:creationId xmlns:a16="http://schemas.microsoft.com/office/drawing/2014/main" id="{30D830EA-8D89-E8EC-D1EE-D71B61B2B48E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515938" y="6549327"/>
            <a:ext cx="9720000" cy="123111"/>
          </a:xfrm>
        </p:spPr>
        <p:txBody>
          <a:bodyPr/>
          <a:lstStyle/>
          <a:p>
            <a:r>
              <a:rPr lang="en-US"/>
              <a:t>The UPC’s long arm jurisdiction | Stand: September 2026</a:t>
            </a:r>
            <a:endParaRPr lang="en-US" dirty="0"/>
          </a:p>
        </p:txBody>
      </p:sp>
      <p:sp>
        <p:nvSpPr>
          <p:cNvPr id="74" name="Foliennummernplatzhalter 73">
            <a:extLst>
              <a:ext uri="{FF2B5EF4-FFF2-40B4-BE49-F238E27FC236}">
                <a16:creationId xmlns:a16="http://schemas.microsoft.com/office/drawing/2014/main" id="{E2F1B133-373D-9FA4-0670-EBA46529B67D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11424063" y="6549327"/>
            <a:ext cx="252000" cy="123111"/>
          </a:xfrm>
        </p:spPr>
        <p:txBody>
          <a:bodyPr/>
          <a:lstStyle/>
          <a:p>
            <a:fld id="{3DB5D199-935E-4BBE-B448-05E40F66C35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2" name="Titel 71">
            <a:extLst>
              <a:ext uri="{FF2B5EF4-FFF2-40B4-BE49-F238E27FC236}">
                <a16:creationId xmlns:a16="http://schemas.microsoft.com/office/drawing/2014/main" id="{17DCE844-0056-A5B5-CEFF-EC2D51EF2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501804"/>
          </a:xfrm>
        </p:spPr>
        <p:txBody>
          <a:bodyPr vert="horz"/>
          <a:lstStyle/>
          <a:p>
            <a:r>
              <a:rPr lang="de-DE" dirty="0"/>
              <a:t>Agenda</a:t>
            </a:r>
          </a:p>
        </p:txBody>
      </p:sp>
      <p:sp>
        <p:nvSpPr>
          <p:cNvPr id="56" name="Textplatzhalter 55">
            <a:extLst>
              <a:ext uri="{FF2B5EF4-FFF2-40B4-BE49-F238E27FC236}">
                <a16:creationId xmlns:a16="http://schemas.microsoft.com/office/drawing/2014/main" id="{2877913B-32E5-6656-6EF5-E5BCCE00324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2960" y="5864423"/>
            <a:ext cx="10515600" cy="307777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Scenarios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extplatzhalter 55">
            <a:extLst>
              <a:ext uri="{FF2B5EF4-FFF2-40B4-BE49-F238E27FC236}">
                <a16:creationId xmlns:a16="http://schemas.microsoft.com/office/drawing/2014/main" id="{43C7207A-F082-C4DE-D917-B4015B59D465}"/>
              </a:ext>
            </a:extLst>
          </p:cNvPr>
          <p:cNvSpPr txBox="1">
            <a:spLocks/>
          </p:cNvSpPr>
          <p:nvPr/>
        </p:nvSpPr>
        <p:spPr>
          <a:xfrm>
            <a:off x="822960" y="5041463"/>
            <a:ext cx="10515600" cy="3077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marL="1588" indent="-31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itchFamily="2" charset="2"/>
              <a:buNone/>
              <a:defRPr lang="de-DE" sz="2000" b="1" kern="1200">
                <a:solidFill>
                  <a:schemeClr val="accent3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  <a:lvl2pPr marL="180975" indent="-1809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itchFamily="2" charset="2"/>
              <a:buChar char="§"/>
              <a:defRPr lang="de-DE" sz="1400" kern="120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defRPr>
            </a:lvl2pPr>
            <a:lvl3pPr marL="360000" indent="-1809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itchFamily="2" charset="2"/>
              <a:buChar char="§"/>
              <a:defRPr lang="de-DE" sz="1400" kern="120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defRPr>
            </a:lvl3pPr>
            <a:lvl4pPr marL="540000" indent="-1809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itchFamily="2" charset="2"/>
              <a:buChar char="§"/>
              <a:defRPr lang="de-DE" sz="1400" kern="120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defRPr>
            </a:lvl4pPr>
            <a:lvl5pPr marL="720000" indent="-1809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itchFamily="2" charset="2"/>
              <a:buChar char="§"/>
              <a:defRPr lang="en-US" sz="1400" kern="120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defRPr>
            </a:lvl5pPr>
            <a:lvl6pPr marL="10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10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10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The UPC compared with national courts with respect to the long arm question</a:t>
            </a:r>
          </a:p>
        </p:txBody>
      </p:sp>
    </p:spTree>
    <p:extLst>
      <p:ext uri="{BB962C8B-B14F-4D97-AF65-F5344CB8AC3E}">
        <p14:creationId xmlns:p14="http://schemas.microsoft.com/office/powerpoint/2010/main" val="2199135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BC68D66-941F-088F-B535-3940B9B00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930" y="3761120"/>
            <a:ext cx="8009131" cy="2996398"/>
          </a:xfrm>
        </p:spPr>
        <p:txBody>
          <a:bodyPr/>
          <a:lstStyle/>
          <a:p>
            <a:r>
              <a:rPr lang="en-US" dirty="0"/>
              <a:t>Long-arm jurisdiction – the CoA’s referral to the CJEU</a:t>
            </a:r>
            <a:br>
              <a:rPr lang="en-US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1979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C44B88F-16C9-B6E5-0C74-D9CB972CB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1997598"/>
          </a:xfrm>
        </p:spPr>
        <p:txBody>
          <a:bodyPr/>
          <a:lstStyle/>
          <a:p>
            <a:r>
              <a:rPr lang="de-CH" dirty="0"/>
              <a:t>CJEU </a:t>
            </a:r>
            <a:r>
              <a:rPr lang="de-CH" dirty="0" err="1"/>
              <a:t>referral</a:t>
            </a:r>
            <a:r>
              <a:rPr lang="de-CH" dirty="0"/>
              <a:t>: Dyson v. </a:t>
            </a:r>
            <a:r>
              <a:rPr lang="de-CH" dirty="0" err="1"/>
              <a:t>Dreame</a:t>
            </a:r>
            <a:r>
              <a:rPr lang="de-CH" dirty="0"/>
              <a:t> et al, UPC_CoA_789/2025 and</a:t>
            </a:r>
            <a:br>
              <a:rPr lang="de-CH" dirty="0"/>
            </a:br>
            <a:r>
              <a:rPr lang="de-CH" dirty="0"/>
              <a:t>UPC_CoA_813/2025 (</a:t>
            </a:r>
            <a:r>
              <a:rPr lang="de-CH" dirty="0" err="1"/>
              <a:t>CoA</a:t>
            </a:r>
            <a:r>
              <a:rPr lang="de-CH" dirty="0"/>
              <a:t> 6 March 2026)</a:t>
            </a: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8677FD8-A424-B5CD-44B5-D1458615E1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6032" y="2560320"/>
            <a:ext cx="11155680" cy="411480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GB" sz="2000" dirty="0"/>
              <a:t>Defendant constellation:</a:t>
            </a:r>
          </a:p>
          <a:p>
            <a:pPr lvl="1">
              <a:spcBef>
                <a:spcPts val="1200"/>
              </a:spcBef>
            </a:pPr>
            <a:r>
              <a:rPr lang="en-US" sz="2000" dirty="0" err="1"/>
              <a:t>Dreame</a:t>
            </a:r>
            <a:r>
              <a:rPr lang="en-US" sz="2000" dirty="0"/>
              <a:t>: Non-EU manufacturer based in </a:t>
            </a:r>
            <a:r>
              <a:rPr lang="en-US" sz="2000" dirty="0" err="1"/>
              <a:t>Hong Kong</a:t>
            </a:r>
            <a:endParaRPr lang="en-US" sz="2000" dirty="0"/>
          </a:p>
          <a:p>
            <a:pPr lvl="1">
              <a:spcBef>
                <a:spcPts val="1200"/>
              </a:spcBef>
            </a:pPr>
            <a:r>
              <a:rPr lang="en-US" sz="2000" dirty="0" err="1"/>
              <a:t>Eurep</a:t>
            </a:r>
            <a:r>
              <a:rPr lang="en-US" sz="2000" dirty="0"/>
              <a:t>: Germany-based authorized representative for the EU territory (regulatory access); </a:t>
            </a:r>
            <a:r>
              <a:rPr lang="en-US" sz="2000" b="1" dirty="0">
                <a:solidFill>
                  <a:srgbClr val="FF0000"/>
                </a:solidFill>
              </a:rPr>
              <a:t>used as anchor defendant for Spain (i.e. a EU-but-non-UPC-State like Hungary)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Other defendants: EU distributors / affiliates (sales structure); not relevant for the long arm (Spain)</a:t>
            </a:r>
          </a:p>
          <a:p>
            <a:pPr marL="179025" lvl="1" indent="0">
              <a:spcBef>
                <a:spcPts val="1200"/>
              </a:spcBef>
              <a:buNone/>
            </a:pPr>
            <a:endParaRPr lang="en-US" sz="2000" dirty="0"/>
          </a:p>
          <a:p>
            <a:pPr marL="457200" lvl="1" indent="0">
              <a:spcBef>
                <a:spcPts val="1200"/>
              </a:spcBef>
              <a:buNone/>
            </a:pPr>
            <a:r>
              <a:rPr lang="en-US" sz="2000" dirty="0"/>
              <a:t>Sales in UPC states + Spain: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Key issue: Can the UPC use </a:t>
            </a:r>
            <a:r>
              <a:rPr lang="en-US" sz="2000" dirty="0" err="1"/>
              <a:t>Eurep</a:t>
            </a:r>
            <a:r>
              <a:rPr lang="en-US" sz="2000" dirty="0"/>
              <a:t> to establish jurisdiction over the Hong Kong manufacturer, including with respect to Spain?</a:t>
            </a:r>
            <a:endParaRPr lang="en-GB" sz="2000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1984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C7873-3DA8-801C-CC09-CBFB5D57C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58D5542-4509-E42B-9F7D-954F88243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1997598"/>
          </a:xfrm>
        </p:spPr>
        <p:txBody>
          <a:bodyPr/>
          <a:lstStyle/>
          <a:p>
            <a:r>
              <a:rPr lang="en-US" dirty="0"/>
              <a:t>CJEU referral: Question 1 – proposal for simplification</a:t>
            </a: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EA2C713-A0B9-472F-63DD-90C0549969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657" y="2316889"/>
            <a:ext cx="11160125" cy="4176712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US" sz="3200" dirty="0"/>
              <a:t>Can the UPC hear a case against a </a:t>
            </a:r>
            <a:r>
              <a:rPr lang="en-US" sz="3200" b="1" dirty="0"/>
              <a:t>non-EU defendant </a:t>
            </a:r>
            <a:r>
              <a:rPr lang="en-US" sz="3200" dirty="0"/>
              <a:t>concerning infringement of the national part of a European patent in a </a:t>
            </a:r>
            <a:r>
              <a:rPr lang="en-US" sz="3200" b="1" dirty="0"/>
              <a:t>non-UPC EU state </a:t>
            </a:r>
            <a:r>
              <a:rPr lang="en-US" sz="3200" dirty="0"/>
              <a:t>(e.g. Spain) if there is also a defendant in a UPC state because otherwise there would be a risk of conflicting decisions – even if the UPC-territory-based defendant is </a:t>
            </a:r>
            <a:r>
              <a:rPr lang="en-US" sz="3200" u="sng" dirty="0"/>
              <a:t>not</a:t>
            </a:r>
            <a:r>
              <a:rPr lang="en-US" sz="3200" dirty="0"/>
              <a:t> an infringer but merely an intermediary? 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55027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D8E46-8FFA-D5A5-BC1A-4A3CAA530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AC22E91-4FC0-8C06-A907-FB60EACD8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2496196"/>
          </a:xfrm>
        </p:spPr>
        <p:txBody>
          <a:bodyPr/>
          <a:lstStyle/>
          <a:p>
            <a:r>
              <a:rPr lang="en-US" dirty="0"/>
              <a:t>CJEU referral: Question 2 – proposal for simplification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5D6793-4AFD-E730-DDF8-A63F9F06C3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657" y="2316889"/>
            <a:ext cx="11160125" cy="4176712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US" sz="3200" dirty="0"/>
              <a:t>Can the UPC grant </a:t>
            </a:r>
            <a:r>
              <a:rPr lang="en-US" sz="3200" b="1" u="sng" dirty="0"/>
              <a:t>provisional </a:t>
            </a:r>
            <a:r>
              <a:rPr lang="en-US" sz="3200" b="1" dirty="0"/>
              <a:t>measures against a non-EU defendant</a:t>
            </a:r>
            <a:r>
              <a:rPr lang="en-US" sz="3200" dirty="0"/>
              <a:t> not only for the </a:t>
            </a:r>
            <a:r>
              <a:rPr lang="en-US" sz="3200" b="1" dirty="0"/>
              <a:t>UPC territory</a:t>
            </a:r>
            <a:r>
              <a:rPr lang="en-US" sz="3200" dirty="0"/>
              <a:t> but also for a </a:t>
            </a:r>
            <a:r>
              <a:rPr lang="en-US" sz="3200" b="1" dirty="0"/>
              <a:t>non-UPC EU state</a:t>
            </a:r>
            <a:r>
              <a:rPr lang="en-US" sz="3200" dirty="0"/>
              <a:t>, if the same allegedly infringing products are offered in both territories via essentially identical websites?</a:t>
            </a:r>
            <a:endParaRPr lang="en-GB" sz="3200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48796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63A59-E132-F622-F931-3186C3E3C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3B8F684-F180-3CBB-01C8-D95DD3B8B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2994794"/>
          </a:xfrm>
        </p:spPr>
        <p:txBody>
          <a:bodyPr/>
          <a:lstStyle/>
          <a:p>
            <a:r>
              <a:rPr lang="en-US" dirty="0"/>
              <a:t>CJEU referral: Question 3 – proposal for simplification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F74E35D-FC67-8F72-3074-4A71493724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657" y="2316889"/>
            <a:ext cx="11160125" cy="4176712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US" sz="3600" dirty="0"/>
              <a:t>Does it matter for question 2 that the non-EU defendant uses a company located in a </a:t>
            </a:r>
            <a:r>
              <a:rPr lang="en-US" sz="3600" b="1" dirty="0"/>
              <a:t>UPC state</a:t>
            </a:r>
            <a:r>
              <a:rPr lang="en-US" sz="3600" dirty="0"/>
              <a:t> (for example an EU representative or distributor) to market the products in Europe?</a:t>
            </a:r>
            <a:endParaRPr lang="en-GB" sz="3600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29789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958B2-5103-611F-E5CA-3D4FBA73D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B40D641-2840-1F94-07CD-31A7BE54A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3493392"/>
          </a:xfrm>
        </p:spPr>
        <p:txBody>
          <a:bodyPr/>
          <a:lstStyle/>
          <a:p>
            <a:r>
              <a:rPr lang="en-US" dirty="0"/>
              <a:t>CJEU referral: Question 4 – proposal for simplification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057304E-6B06-4CCC-67FD-CCCAB10DC9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657" y="2316889"/>
            <a:ext cx="11160125" cy="4176712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US" sz="3200" dirty="0"/>
              <a:t>Can the UPC grant an </a:t>
            </a:r>
            <a:r>
              <a:rPr lang="en-US" sz="3200" b="1" dirty="0"/>
              <a:t>injunction against an EU-based </a:t>
            </a:r>
            <a:r>
              <a:rPr lang="en-US" sz="3200" b="1" dirty="0" err="1"/>
              <a:t>authorised</a:t>
            </a:r>
            <a:r>
              <a:rPr lang="en-US" sz="3200" b="1" dirty="0"/>
              <a:t> representative</a:t>
            </a:r>
            <a:r>
              <a:rPr lang="en-US" sz="3200" dirty="0"/>
              <a:t> (for example a product-compliance representative) as an </a:t>
            </a:r>
            <a:r>
              <a:rPr lang="en-US" sz="3200" b="1" dirty="0"/>
              <a:t>intermediary</a:t>
            </a:r>
            <a:r>
              <a:rPr lang="en-US" sz="3200" dirty="0"/>
              <a:t>, even if that company does not itself infringe the patent but only enables market access of the non-EU manufacturer?</a:t>
            </a:r>
            <a:endParaRPr lang="en-GB" sz="3200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51786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2B6BB-39C9-CA0F-5530-1A62B4A7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635060F-05B1-91B2-9E8C-CA86EDD2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930" y="3761120"/>
            <a:ext cx="8009131" cy="2996398"/>
          </a:xfrm>
        </p:spPr>
        <p:txBody>
          <a:bodyPr/>
          <a:lstStyle/>
          <a:p>
            <a:r>
              <a:rPr lang="en-US" dirty="0"/>
              <a:t>Long-arm jurisdiction and Art. 7 (2) Brussels I recast</a:t>
            </a:r>
            <a:br>
              <a:rPr lang="de-CH" dirty="0"/>
            </a:br>
            <a:br>
              <a:rPr lang="en-US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3350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2BB9A-B1A9-D1D2-46B0-C0E3D5616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D9CB286-30EF-2D16-DD1D-D1BCA5BF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4989186"/>
          </a:xfrm>
        </p:spPr>
        <p:txBody>
          <a:bodyPr/>
          <a:lstStyle/>
          <a:p>
            <a:r>
              <a:rPr lang="en-US" dirty="0" err="1"/>
              <a:t>Keeex</a:t>
            </a:r>
            <a:r>
              <a:rPr lang="en-US" dirty="0"/>
              <a:t> v Adobe, OpenAI and others – Court of Appeal, 13 March 2026 (UPC_CoA_922/2025, UPC_CoA_923/2025, UPC_CoA_924/2025, UPC_CoA_925/2025)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7E66009-91C4-215A-8B4B-A736B1E0CB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320" y="3063240"/>
            <a:ext cx="11155680" cy="3566160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GB" sz="2400" dirty="0"/>
              <a:t>Headnotes: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As a rule, the Statement of claim should contain the facts and legal arguments necessary to justify the jurisdiction of the Court. </a:t>
            </a:r>
          </a:p>
          <a:p>
            <a:pPr lvl="1">
              <a:spcBef>
                <a:spcPts val="1200"/>
              </a:spcBef>
            </a:pPr>
            <a:endParaRPr lang="en-US" sz="2400" dirty="0"/>
          </a:p>
          <a:p>
            <a:pPr lvl="1">
              <a:spcBef>
                <a:spcPts val="1200"/>
              </a:spcBef>
            </a:pPr>
            <a:r>
              <a:rPr lang="en-US" sz="2400" dirty="0"/>
              <a:t>Where the UPC has jurisdiction on the basis of Article 7(2) of Regulation 1215/2012 as the court of the place </a:t>
            </a:r>
            <a:r>
              <a:rPr lang="en-US" sz="2400" dirty="0">
                <a:solidFill>
                  <a:srgbClr val="00B050"/>
                </a:solidFill>
              </a:rPr>
              <a:t>where the damages occurred or threaten to occur</a:t>
            </a:r>
            <a:r>
              <a:rPr lang="en-US" sz="2400" dirty="0"/>
              <a:t>, said article does not provide jurisdiction for infringement in non-member states of the UPC.</a:t>
            </a:r>
            <a:endParaRPr lang="en-GB" sz="2400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30992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E0B7-9A26-2695-F719-63882F550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0D0EBF8-676B-C439-2F7A-0904AAC0A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4989186"/>
          </a:xfrm>
        </p:spPr>
        <p:txBody>
          <a:bodyPr/>
          <a:lstStyle/>
          <a:p>
            <a:r>
              <a:rPr lang="en-US" dirty="0"/>
              <a:t>1st headnote: As a rule, the Statement of claim should contain the facts and legal arguments necessary to justify the jurisdiction of the Court.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2522C57-4C73-63AD-3433-AC4DE2DF69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2257" y="3133318"/>
            <a:ext cx="11160125" cy="4176712"/>
          </a:xfrm>
        </p:spPr>
        <p:txBody>
          <a:bodyPr/>
          <a:lstStyle/>
          <a:p>
            <a:pPr lvl="1">
              <a:spcBef>
                <a:spcPts val="1200"/>
              </a:spcBef>
            </a:pPr>
            <a:r>
              <a:rPr lang="en-US" sz="2800" dirty="0"/>
              <a:t> Court may examine its jurisdiction on the basis of all available information (CJEU case law). 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However: Rule 13.1(</a:t>
            </a:r>
            <a:r>
              <a:rPr lang="en-US" sz="2800" dirty="0" err="1"/>
              <a:t>i</a:t>
            </a:r>
            <a:r>
              <a:rPr lang="en-US" sz="2800" dirty="0"/>
              <a:t>) </a:t>
            </a:r>
            <a:r>
              <a:rPr lang="en-US" sz="2800" dirty="0" err="1"/>
              <a:t>RoP</a:t>
            </a:r>
            <a:r>
              <a:rPr lang="en-US" sz="2800" dirty="0"/>
              <a:t> requires an explanation of the Court's jurisdiction. 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And: Parties must present their case in full as early as possible. </a:t>
            </a:r>
          </a:p>
        </p:txBody>
      </p:sp>
    </p:spTree>
    <p:extLst>
      <p:ext uri="{BB962C8B-B14F-4D97-AF65-F5344CB8AC3E}">
        <p14:creationId xmlns:p14="http://schemas.microsoft.com/office/powerpoint/2010/main" val="2998570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741EA-D1C1-32C5-155A-0C3E3A21A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6D73164-7404-C6B3-18CF-9D6C48F9A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6983578"/>
          </a:xfrm>
        </p:spPr>
        <p:txBody>
          <a:bodyPr/>
          <a:lstStyle/>
          <a:p>
            <a:r>
              <a:rPr lang="en-US" dirty="0"/>
              <a:t>2nd headnote: Where the UPC has jurisdiction on the basis of Article 7(2) of Regulation 1215/2012 as the court of the place where the </a:t>
            </a:r>
            <a:r>
              <a:rPr lang="en-US" dirty="0">
                <a:solidFill>
                  <a:srgbClr val="00B050"/>
                </a:solidFill>
              </a:rPr>
              <a:t>damages occurred or threaten to occur</a:t>
            </a:r>
            <a:r>
              <a:rPr lang="en-US" dirty="0"/>
              <a:t>, said article does not provide jurisdiction for infringement in non-member states of the UPC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4FBD8E4-35EC-16EA-DF4D-E9C7072B04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2257" y="4113033"/>
            <a:ext cx="11160125" cy="4176712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US" sz="2400" dirty="0"/>
              <a:t>Article 7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sz="2400" dirty="0"/>
              <a:t>A person domiciled in a Member State may be sued in another Member State: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sz="2400" dirty="0"/>
              <a:t>(1)…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sz="2400" dirty="0"/>
              <a:t>(2) in matters relating to tort, delict or quasi-delict, in the courts for the </a:t>
            </a:r>
            <a:r>
              <a:rPr lang="en-US" sz="2400" dirty="0">
                <a:solidFill>
                  <a:srgbClr val="00B050"/>
                </a:solidFill>
              </a:rPr>
              <a:t>place where the harmful event occurred or may occur</a:t>
            </a:r>
            <a:r>
              <a:rPr lang="en-US"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15024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C4DDD-D037-1BEC-30EA-DA3B2008E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5A0FC6A-BD92-16B2-C8A8-35879B099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1155928"/>
          </a:xfrm>
        </p:spPr>
        <p:txBody>
          <a:bodyPr/>
          <a:lstStyle/>
          <a:p>
            <a:r>
              <a:rPr lang="en-US" dirty="0"/>
              <a:t>2nd headnote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3EF9CB5-CE75-E594-8E0A-23421F6EBA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6057" y="1739947"/>
            <a:ext cx="11160125" cy="4176712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US" sz="2400" dirty="0">
                <a:solidFill>
                  <a:srgbClr val="00B050"/>
                </a:solidFill>
              </a:rPr>
              <a:t>Art. 7(2): territorial limitation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Art. 33(1)(a) UPCA is interpreted consistently with Art. 7(2) Brussels I recast 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The Court relied on CJEU: </a:t>
            </a:r>
          </a:p>
          <a:p>
            <a:pPr lvl="2">
              <a:spcBef>
                <a:spcPts val="1200"/>
              </a:spcBef>
            </a:pPr>
            <a:r>
              <a:rPr lang="en-US" sz="2400" dirty="0"/>
              <a:t>Fiona Shevill </a:t>
            </a:r>
          </a:p>
          <a:p>
            <a:pPr lvl="2">
              <a:spcBef>
                <a:spcPts val="1200"/>
              </a:spcBef>
            </a:pPr>
            <a:r>
              <a:rPr lang="en-US" sz="2400" dirty="0"/>
              <a:t>Pez Hejduk 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A court acting as the court of the place where damage occurs has jurisdiction only for damage occurring in its own territory. 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No reliance on BSH v Electrolux for such scenario.</a:t>
            </a:r>
          </a:p>
        </p:txBody>
      </p:sp>
    </p:spTree>
    <p:extLst>
      <p:ext uri="{BB962C8B-B14F-4D97-AF65-F5344CB8AC3E}">
        <p14:creationId xmlns:p14="http://schemas.microsoft.com/office/powerpoint/2010/main" val="3504095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1DCF1-8A1E-FB7A-BF22-8E1A96032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5B3793A-1238-5E69-B65A-8DD3AE16D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5487784"/>
          </a:xfrm>
        </p:spPr>
        <p:txBody>
          <a:bodyPr/>
          <a:lstStyle/>
          <a:p>
            <a:r>
              <a:rPr lang="en-US" dirty="0"/>
              <a:t>Art. 7(2) – Two possible connecting factors</a:t>
            </a:r>
            <a:br>
              <a:rPr lang="en-US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1A6668C-D073-EF59-3858-A2FF78432E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5266919"/>
            <a:ext cx="11160125" cy="905282"/>
          </a:xfrm>
        </p:spPr>
        <p:txBody>
          <a:bodyPr/>
          <a:lstStyle/>
          <a:p>
            <a:pPr marL="457200" lvl="1" indent="0">
              <a:spcBef>
                <a:spcPts val="1200"/>
              </a:spcBef>
              <a:buNone/>
            </a:pPr>
            <a:r>
              <a:rPr lang="en-US" sz="2000" dirty="0">
                <a:solidFill>
                  <a:srgbClr val="00B050"/>
                </a:solidFill>
              </a:rPr>
              <a:t>Open question after </a:t>
            </a:r>
            <a:r>
              <a:rPr lang="en-US" sz="2000" dirty="0" err="1">
                <a:solidFill>
                  <a:srgbClr val="00B050"/>
                </a:solidFill>
              </a:rPr>
              <a:t>Keeex</a:t>
            </a:r>
            <a:r>
              <a:rPr lang="en-US" sz="2000" dirty="0">
                <a:solidFill>
                  <a:srgbClr val="00B050"/>
                </a:solidFill>
              </a:rPr>
              <a:t>: Does the Court of Appeal reject only the place-of-damage route, or also the place-of-the-event-giving-rise-to-the-damage route?</a:t>
            </a: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D6F8A348-849F-E46C-6716-1E4E3D1CD9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849816"/>
              </p:ext>
            </p:extLst>
          </p:nvPr>
        </p:nvGraphicFramePr>
        <p:xfrm>
          <a:off x="1002016" y="1861457"/>
          <a:ext cx="9696016" cy="3176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8008">
                  <a:extLst>
                    <a:ext uri="{9D8B030D-6E8A-4147-A177-3AD203B41FA5}">
                      <a16:colId xmlns:a16="http://schemas.microsoft.com/office/drawing/2014/main" val="4155200945"/>
                    </a:ext>
                  </a:extLst>
                </a:gridCol>
                <a:gridCol w="4848008">
                  <a:extLst>
                    <a:ext uri="{9D8B030D-6E8A-4147-A177-3AD203B41FA5}">
                      <a16:colId xmlns:a16="http://schemas.microsoft.com/office/drawing/2014/main" val="2984595449"/>
                    </a:ext>
                  </a:extLst>
                </a:gridCol>
              </a:tblGrid>
              <a:tr h="635241">
                <a:tc>
                  <a:txBody>
                    <a:bodyPr/>
                    <a:lstStyle/>
                    <a:p>
                      <a:r>
                        <a:rPr lang="en-GB" noProof="0" dirty="0"/>
                        <a:t>Place of damage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Place of event giving rise to damage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172517"/>
                  </a:ext>
                </a:extLst>
              </a:tr>
              <a:tr h="635241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Keeex</a:t>
                      </a:r>
                      <a:r>
                        <a:rPr lang="en-GB" noProof="0" dirty="0"/>
                        <a:t> (CoA 2026)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 err="1"/>
                        <a:t>Hurom</a:t>
                      </a:r>
                      <a:r>
                        <a:rPr lang="en-GB" noProof="0" dirty="0"/>
                        <a:t> v. NUC (LD Mannheim 2025)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36768"/>
                  </a:ext>
                </a:extLst>
              </a:tr>
              <a:tr h="635241">
                <a:tc>
                  <a:txBody>
                    <a:bodyPr/>
                    <a:lstStyle/>
                    <a:p>
                      <a:r>
                        <a:rPr lang="en-GB" noProof="0" dirty="0"/>
                        <a:t>No long 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Potential long arm jurisdiction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312462"/>
                  </a:ext>
                </a:extLst>
              </a:tr>
              <a:tr h="635241">
                <a:tc>
                  <a:txBody>
                    <a:bodyPr/>
                    <a:lstStyle/>
                    <a:p>
                      <a:r>
                        <a:rPr lang="en-GB" noProof="0" dirty="0"/>
                        <a:t>CJEU: Fiona Shevill / Pez Hejduk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CJEU: </a:t>
                      </a:r>
                      <a:r>
                        <a:rPr lang="en-GB" noProof="0" dirty="0" err="1"/>
                        <a:t>Wintersteiger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9559"/>
                  </a:ext>
                </a:extLst>
              </a:tr>
              <a:tr h="635241">
                <a:tc>
                  <a:txBody>
                    <a:bodyPr/>
                    <a:lstStyle/>
                    <a:p>
                      <a:r>
                        <a:rPr lang="en-GB" noProof="0" dirty="0"/>
                        <a:t>Damage occurs in forum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Causal act occurs in forum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833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272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28AC0-8922-BB3F-9067-6B77CE7EB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399CE64-1E28-1FA8-4EFD-B32CE3B20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930" y="3761120"/>
            <a:ext cx="8009131" cy="4492192"/>
          </a:xfrm>
        </p:spPr>
        <p:txBody>
          <a:bodyPr/>
          <a:lstStyle/>
          <a:p>
            <a:r>
              <a:rPr lang="en-US" dirty="0"/>
              <a:t>Long-arm jurisdiction - the CoA’s first consolidation</a:t>
            </a:r>
            <a:br>
              <a:rPr lang="de-CH" dirty="0"/>
            </a:br>
            <a:br>
              <a:rPr lang="de-CH" dirty="0"/>
            </a:br>
            <a:br>
              <a:rPr lang="en-US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4117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89BFA-991D-51C1-DA4B-8B2E5876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FF1510B-51EB-1AD6-BFAB-07FCA9577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6484980"/>
          </a:xfrm>
        </p:spPr>
        <p:txBody>
          <a:bodyPr/>
          <a:lstStyle/>
          <a:p>
            <a:r>
              <a:rPr lang="en-US" dirty="0"/>
              <a:t>Fujifilm v Kodak, Court of Appeal, 2 June 2026, UPC_CoA_312/2025, UPC_CoA_333/2025, UPC_CoA_880/2025, UPC_CoA_882/2025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FA0591E-D515-8A66-CD65-CE667FD3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7744" y="3017520"/>
            <a:ext cx="11155680" cy="35661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Court of Appeal confirms that the UPC may hear infringement actions concerning non-UPC designations of European patents where jurisdiction exists under Brussels Ia (Art. 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Not a new theory but a consolidation of first instance decisions and orders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Guidance on application of BSH v Electrolux in UPC practice</a:t>
            </a:r>
          </a:p>
        </p:txBody>
      </p:sp>
    </p:spTree>
    <p:extLst>
      <p:ext uri="{BB962C8B-B14F-4D97-AF65-F5344CB8AC3E}">
        <p14:creationId xmlns:p14="http://schemas.microsoft.com/office/powerpoint/2010/main" val="2056883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9E44-69BE-9369-EA96-423007FA7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3746A75-D787-B5A4-7B41-3DF0911E9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5986382"/>
          </a:xfrm>
        </p:spPr>
        <p:txBody>
          <a:bodyPr/>
          <a:lstStyle/>
          <a:p>
            <a:r>
              <a:rPr lang="en-US" dirty="0"/>
              <a:t>Art. 34 UPCA is not a jurisdictional limitation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6D64943-74FC-0D70-5426-40F3E18AF2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714" y="2316890"/>
            <a:ext cx="11160125" cy="41767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Art. 34 UPCA merely defines territorial scope of decisions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Does not define international jurisdiction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UPCA contains no indication that the Contracting Member States intended to confer a narrower jurisdiction on the UPC than national courts enjoy under Brussels I recast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994848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0B6F0-079E-3727-1680-E54D7657A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AF17B46-3F0A-06CF-3F56-D6B61C0B3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6484980"/>
          </a:xfrm>
        </p:spPr>
        <p:txBody>
          <a:bodyPr/>
          <a:lstStyle/>
          <a:p>
            <a:r>
              <a:rPr lang="en-GB" dirty="0"/>
              <a:t>BSH v Electrolux confirmed for the UPC</a:t>
            </a:r>
            <a:br>
              <a:rPr lang="en-GB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C241A2C-C70A-3795-5BBA-F49C4EBDCD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714" y="2316890"/>
            <a:ext cx="11160125" cy="41767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Defendant domiciled in UPC territory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Art. 4 Brussels I recast: UPC has jurisdiction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UPC cannot decline jurisdiction merely because a foreign court may be a more appropriate forum</a:t>
            </a:r>
          </a:p>
          <a:p>
            <a:pPr lvl="1" indent="0">
              <a:buNone/>
            </a:pPr>
            <a:r>
              <a:rPr lang="en-US" sz="2800" dirty="0"/>
              <a:t>-&gt; CoA relies on CJEU in Owusu (of 2005) and BSH v Electrolux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Consequence: UK part of a European patent may be litigated before the UPC where Brussels I recast jurisdiction exists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400800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76D6D-F89D-8CC8-00C6-F6576DFF5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9716054-6686-96FA-9EEF-368C3A04D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6983578"/>
          </a:xfrm>
        </p:spPr>
        <p:txBody>
          <a:bodyPr/>
          <a:lstStyle/>
          <a:p>
            <a:r>
              <a:rPr lang="en-US" dirty="0"/>
              <a:t>Validity challenges in foreign designations</a:t>
            </a:r>
            <a:br>
              <a:rPr lang="en-GB" dirty="0"/>
            </a:br>
            <a:br>
              <a:rPr lang="en-GB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EA57787-710A-C432-327A-E84FCB7722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714" y="2316890"/>
            <a:ext cx="11160125" cy="41767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CoA provides a practical framework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validity of the foreign patent designation is challenged, the UPC may:</a:t>
            </a:r>
          </a:p>
          <a:p>
            <a:pPr marL="1028700" lvl="1" indent="-342900"/>
            <a:r>
              <a:rPr lang="en-US" sz="2800" dirty="0"/>
              <a:t>invite withdrawal of the foreign part of the action</a:t>
            </a:r>
          </a:p>
          <a:p>
            <a:pPr marL="1028700" lvl="1" indent="-342900"/>
            <a:r>
              <a:rPr lang="en-US" sz="2800" dirty="0"/>
              <a:t>allow time for national revocation actions (very relevant for cases with Hungarian part of the EP patent enforced)</a:t>
            </a:r>
          </a:p>
          <a:p>
            <a:pPr marL="1028700" lvl="1" indent="-342900"/>
            <a:r>
              <a:rPr lang="en-US" sz="2800" dirty="0"/>
              <a:t>stay proceedings</a:t>
            </a:r>
          </a:p>
          <a:p>
            <a:pPr marL="1028700" lvl="1" indent="-342900"/>
            <a:r>
              <a:rPr lang="en-US" sz="2800" dirty="0"/>
              <a:t>decide infringement subject to the outcome of national validity proceedings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802473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6A9E9-5D91-5596-10A0-E73D36FFD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B2C9E65-6137-298E-AD4D-6E40618B8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7980775"/>
          </a:xfrm>
        </p:spPr>
        <p:txBody>
          <a:bodyPr/>
          <a:lstStyle/>
          <a:p>
            <a:r>
              <a:rPr lang="en-US" dirty="0"/>
              <a:t>The CoA's consolidation of UPC long-arm case law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EF68D84-DDCA-874D-BC12-6764B346CD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714" y="2316890"/>
            <a:ext cx="11160125" cy="417671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What is now relatively clear?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Art. 34 UPCA is not a jurisdictional restriction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Art. 4 Brussels I recast supports actions concerning non-UPC parts of the 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Foreign validity disputes do not automatically deprive the UPC of jurisdiction</a:t>
            </a:r>
          </a:p>
          <a:p>
            <a:pPr marL="0" indent="0">
              <a:buNone/>
            </a:pP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dirty="0"/>
              <a:t>Bottom line: BSH v Electrolux fully applies before the UPC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074001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A2272-4CE4-E6C7-EFF8-0BE93C1A3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E252EE3-CE6C-4B98-DD64-BB689FF06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8479373"/>
          </a:xfrm>
        </p:spPr>
        <p:txBody>
          <a:bodyPr/>
          <a:lstStyle/>
          <a:p>
            <a:r>
              <a:rPr lang="en-US" dirty="0"/>
              <a:t>The CoA's consolidation of UPC long-arm case law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6E855F8-E040-80E8-268C-664A62D31E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714" y="2316890"/>
            <a:ext cx="11160125" cy="4176712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What remains open?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Art. 7(2) Brussels I recast after </a:t>
            </a:r>
            <a:r>
              <a:rPr lang="en-GB" sz="2800" dirty="0" err="1"/>
              <a:t>Keeex</a:t>
            </a:r>
            <a:r>
              <a:rPr lang="en-GB" sz="2800" dirty="0"/>
              <a:t> if jurisdiction is based on </a:t>
            </a:r>
            <a:r>
              <a:rPr lang="en-US" sz="2800" dirty="0"/>
              <a:t>Place of the event giving rise to the damage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Art. 8 Brussels I recast (co-defendants; Dyson referral)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Scope of Art. 71b(3) Brussels I recast</a:t>
            </a:r>
          </a:p>
        </p:txBody>
      </p:sp>
    </p:spTree>
    <p:extLst>
      <p:ext uri="{BB962C8B-B14F-4D97-AF65-F5344CB8AC3E}">
        <p14:creationId xmlns:p14="http://schemas.microsoft.com/office/powerpoint/2010/main" val="1510362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40E51-0A9A-BBA3-70F4-2B9D434FC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6B5C169-9AF4-68B9-DD72-8C31BD27F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930" y="3761120"/>
            <a:ext cx="8009131" cy="5987986"/>
          </a:xfrm>
        </p:spPr>
        <p:txBody>
          <a:bodyPr/>
          <a:lstStyle/>
          <a:p>
            <a:r>
              <a:rPr lang="en-US" dirty="0"/>
              <a:t>BSH v. Electrolux translated into a UPC constellation</a:t>
            </a:r>
            <a:br>
              <a:rPr lang="de-DE" dirty="0"/>
            </a:br>
            <a:br>
              <a:rPr lang="en-US" dirty="0"/>
            </a:br>
            <a:br>
              <a:rPr lang="de-CH" dirty="0"/>
            </a:br>
            <a:br>
              <a:rPr lang="de-CH" dirty="0"/>
            </a:br>
            <a:br>
              <a:rPr lang="en-US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3397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FDF51-A840-1F8E-8393-0DA1AE1CD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D8DDDCC-191A-7AE9-D276-21D6CD73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7980775"/>
          </a:xfrm>
        </p:spPr>
        <p:txBody>
          <a:bodyPr/>
          <a:lstStyle/>
          <a:p>
            <a:r>
              <a:rPr lang="en-US" dirty="0"/>
              <a:t>Country groups (of EPC member states)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A3757F1-E23B-9F96-5C54-8987E50346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8339" y="1501540"/>
            <a:ext cx="11160125" cy="4087287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1050"/>
              </a:spcBef>
              <a:buClr>
                <a:schemeClr val="accent1"/>
              </a:buClr>
              <a:buSzPct val="130000"/>
            </a:pPr>
            <a:r>
              <a:rPr lang="en-GB" sz="2800" dirty="0">
                <a:solidFill>
                  <a:srgbClr val="004D9B"/>
                </a:solidFill>
                <a:latin typeface="Tahoma" panose="020B0604030504040204" pitchFamily="34" charset="0"/>
              </a:rPr>
              <a:t> Group 1: EU states that have ratified the UPCA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SzPct val="130000"/>
            </a:pPr>
            <a:r>
              <a:rPr lang="en-GB" sz="2800" dirty="0">
                <a:solidFill>
                  <a:schemeClr val="accent2"/>
                </a:solidFill>
                <a:latin typeface="Tahoma" panose="020B0604030504040204" pitchFamily="34" charset="0"/>
              </a:rPr>
              <a:t> Group 2:</a:t>
            </a:r>
          </a:p>
          <a:p>
            <a:pPr lvl="3">
              <a:lnSpc>
                <a:spcPct val="150000"/>
              </a:lnSpc>
              <a:buClr>
                <a:schemeClr val="accent1"/>
              </a:buClr>
              <a:buSzPct val="130000"/>
            </a:pPr>
            <a:r>
              <a:rPr lang="en-GB" sz="2800" dirty="0">
                <a:solidFill>
                  <a:schemeClr val="accent2"/>
                </a:solidFill>
                <a:latin typeface="Tahoma" panose="020B0604030504040204" pitchFamily="34" charset="0"/>
              </a:rPr>
              <a:t>EU states with pending UPCA ratification</a:t>
            </a:r>
          </a:p>
          <a:p>
            <a:pPr lvl="3">
              <a:lnSpc>
                <a:spcPct val="150000"/>
              </a:lnSpc>
              <a:buClr>
                <a:schemeClr val="accent1"/>
              </a:buClr>
              <a:buSzPct val="130000"/>
            </a:pPr>
            <a:r>
              <a:rPr lang="en-GB" sz="2800" dirty="0">
                <a:solidFill>
                  <a:schemeClr val="accent2"/>
                </a:solidFill>
                <a:latin typeface="Tahoma" panose="020B0604030504040204" pitchFamily="34" charset="0"/>
              </a:rPr>
              <a:t>EU states not participating in the UPCA</a:t>
            </a:r>
          </a:p>
          <a:p>
            <a:pPr lvl="3">
              <a:lnSpc>
                <a:spcPct val="150000"/>
              </a:lnSpc>
              <a:buClr>
                <a:schemeClr val="accent1"/>
              </a:buClr>
              <a:buSzPct val="130000"/>
            </a:pPr>
            <a:r>
              <a:rPr lang="en-GB" sz="2800" dirty="0">
                <a:solidFill>
                  <a:schemeClr val="accent2"/>
                </a:solidFill>
                <a:latin typeface="Tahoma" panose="020B0604030504040204" pitchFamily="34" charset="0"/>
              </a:rPr>
              <a:t>States party to the Lugano Convention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SzPct val="130000"/>
            </a:pPr>
            <a:r>
              <a:rPr lang="en-GB" sz="2800" dirty="0">
                <a:solidFill>
                  <a:srgbClr val="004D9B"/>
                </a:solidFill>
                <a:latin typeface="Tahoma" panose="020B0604030504040204" pitchFamily="34" charset="0"/>
              </a:rPr>
              <a:t>Group 3: Remaining EPC (and non-EU) member states</a:t>
            </a:r>
          </a:p>
          <a:p>
            <a:pPr>
              <a:buClr>
                <a:schemeClr val="accent1"/>
              </a:buClr>
              <a:buSzPct val="130000"/>
            </a:pPr>
            <a:endParaRPr lang="en-GB" sz="2800" dirty="0">
              <a:latin typeface="Tahoma" panose="020B0604030504040204" pitchFamily="34" charset="0"/>
            </a:endParaRPr>
          </a:p>
          <a:p>
            <a:pPr>
              <a:buClr>
                <a:schemeClr val="accent1"/>
              </a:buClr>
              <a:buSzPct val="130000"/>
            </a:pPr>
            <a:endParaRPr lang="en-GB" sz="2800" dirty="0">
              <a:latin typeface="Tahoma" panose="020B0604030504040204" pitchFamily="34" charset="0"/>
            </a:endParaRPr>
          </a:p>
          <a:p>
            <a:pPr>
              <a:buClr>
                <a:schemeClr val="accent1"/>
              </a:buClr>
              <a:buSzPct val="130000"/>
            </a:pPr>
            <a:endParaRPr lang="en-GB" sz="2800" dirty="0">
              <a:latin typeface="Tahoma" panose="020B0604030504040204" pitchFamily="34" charset="0"/>
            </a:endParaRPr>
          </a:p>
          <a:p>
            <a:pPr>
              <a:buClr>
                <a:schemeClr val="accent1"/>
              </a:buClr>
              <a:buSzPct val="130000"/>
            </a:pPr>
            <a:endParaRPr lang="en-GB" sz="28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554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F87F3-452C-CEAD-DF5E-839596BD6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74032A5-A0E1-DD3E-B303-56B11AFBB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8479373"/>
          </a:xfrm>
        </p:spPr>
        <p:txBody>
          <a:bodyPr/>
          <a:lstStyle/>
          <a:p>
            <a:r>
              <a:rPr lang="en-GB" noProof="0" dirty="0"/>
              <a:t>Jurisdiction of the UPC in case of defendant's domicile in the UPC territory</a:t>
            </a: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endParaRPr lang="en-GB" noProof="0" dirty="0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9DE036EA-3936-F912-6A73-1156FCA09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023518"/>
              </p:ext>
            </p:extLst>
          </p:nvPr>
        </p:nvGraphicFramePr>
        <p:xfrm>
          <a:off x="1002097" y="2316480"/>
          <a:ext cx="9884077" cy="35661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471019">
                  <a:extLst>
                    <a:ext uri="{9D8B030D-6E8A-4147-A177-3AD203B41FA5}">
                      <a16:colId xmlns:a16="http://schemas.microsoft.com/office/drawing/2014/main" val="1587772483"/>
                    </a:ext>
                  </a:extLst>
                </a:gridCol>
                <a:gridCol w="1974783">
                  <a:extLst>
                    <a:ext uri="{9D8B030D-6E8A-4147-A177-3AD203B41FA5}">
                      <a16:colId xmlns:a16="http://schemas.microsoft.com/office/drawing/2014/main" val="4073587592"/>
                    </a:ext>
                  </a:extLst>
                </a:gridCol>
                <a:gridCol w="1790299">
                  <a:extLst>
                    <a:ext uri="{9D8B030D-6E8A-4147-A177-3AD203B41FA5}">
                      <a16:colId xmlns:a16="http://schemas.microsoft.com/office/drawing/2014/main" val="1158945621"/>
                    </a:ext>
                  </a:extLst>
                </a:gridCol>
                <a:gridCol w="1790299">
                  <a:extLst>
                    <a:ext uri="{9D8B030D-6E8A-4147-A177-3AD203B41FA5}">
                      <a16:colId xmlns:a16="http://schemas.microsoft.com/office/drawing/2014/main" val="69870372"/>
                    </a:ext>
                  </a:extLst>
                </a:gridCol>
                <a:gridCol w="1857677">
                  <a:extLst>
                    <a:ext uri="{9D8B030D-6E8A-4147-A177-3AD203B41FA5}">
                      <a16:colId xmlns:a16="http://schemas.microsoft.com/office/drawing/2014/main" val="3077788104"/>
                    </a:ext>
                  </a:extLst>
                </a:gridCol>
              </a:tblGrid>
              <a:tr h="889802">
                <a:tc>
                  <a:txBody>
                    <a:bodyPr/>
                    <a:lstStyle/>
                    <a:p>
                      <a:pPr algn="ctr"/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Group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Group 2 (e.g. Hungary)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Group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/>
                        <a:t>Group 4 (non-EPC member states, e.g. US/JP)</a:t>
                      </a:r>
                    </a:p>
                    <a:p>
                      <a:pPr algn="ctr"/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05291"/>
                  </a:ext>
                </a:extLst>
              </a:tr>
              <a:tr h="889802"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International Jurisdiction for Infringement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08329"/>
                  </a:ext>
                </a:extLst>
              </a:tr>
              <a:tr h="8898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/>
                        <a:t>International Jurisdiction for Revocation</a:t>
                      </a:r>
                    </a:p>
                    <a:p>
                      <a:pPr algn="ctr"/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Yes (with erga omnes effect)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/>
                        <a:t>Yes (with inter partes effect)</a:t>
                      </a:r>
                    </a:p>
                    <a:p>
                      <a:pPr algn="ctr"/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22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593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957DC-B170-E160-1FC5-DB87F5235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38CBFEF-6661-C6CA-2CAC-98043767D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959" y="3216834"/>
            <a:ext cx="8009131" cy="3744295"/>
          </a:xfrm>
        </p:spPr>
        <p:txBody>
          <a:bodyPr/>
          <a:lstStyle/>
          <a:p>
            <a:r>
              <a:rPr lang="en-US" dirty="0"/>
              <a:t>The UPC compared with national courts with respect to the long arm question</a:t>
            </a:r>
            <a:br>
              <a:rPr lang="en-US" dirty="0"/>
            </a:br>
            <a:endParaRPr lang="de-DE" dirty="0"/>
          </a:p>
        </p:txBody>
      </p:sp>
      <p:pic>
        <p:nvPicPr>
          <p:cNvPr id="8" name="Grafik 7" descr="Datei:Flag of the United Kingdom (3-5).svg – Wikipedia">
            <a:extLst>
              <a:ext uri="{FF2B5EF4-FFF2-40B4-BE49-F238E27FC236}">
                <a16:creationId xmlns:a16="http://schemas.microsoft.com/office/drawing/2014/main" id="{C83C5859-9FAD-69A3-8653-C414D707B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925" y="645658"/>
            <a:ext cx="2764662" cy="1665518"/>
          </a:xfrm>
          <a:prstGeom prst="rect">
            <a:avLst/>
          </a:prstGeom>
        </p:spPr>
      </p:pic>
      <p:pic>
        <p:nvPicPr>
          <p:cNvPr id="9" name="Grafik 8" descr="Datei:Flag of germany 800 480.png – Wikipedia">
            <a:extLst>
              <a:ext uri="{FF2B5EF4-FFF2-40B4-BE49-F238E27FC236}">
                <a16:creationId xmlns:a16="http://schemas.microsoft.com/office/drawing/2014/main" id="{640D1DFE-619B-EA5C-BAB9-5E2E27CB0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41" y="3740607"/>
            <a:ext cx="2735288" cy="1647822"/>
          </a:xfrm>
          <a:prstGeom prst="rect">
            <a:avLst/>
          </a:prstGeom>
        </p:spPr>
      </p:pic>
      <p:pic>
        <p:nvPicPr>
          <p:cNvPr id="10" name="Grafik 9" descr="Unified Patent Court - Wikipedia">
            <a:extLst>
              <a:ext uri="{FF2B5EF4-FFF2-40B4-BE49-F238E27FC236}">
                <a16:creationId xmlns:a16="http://schemas.microsoft.com/office/drawing/2014/main" id="{7ACF3D1A-9627-BFB2-CBE3-D1C4EEB9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015" y="2521066"/>
            <a:ext cx="1504950" cy="100965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C7F2915-00C7-02C2-1CBE-8B826F5255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323" b="19749"/>
          <a:stretch>
            <a:fillRect/>
          </a:stretch>
        </p:blipFill>
        <p:spPr>
          <a:xfrm>
            <a:off x="716478" y="510950"/>
            <a:ext cx="3004024" cy="180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05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D9FE-9C26-08B4-D155-1A4061362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84114D3-30CE-C04F-12F6-385BBA9D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457200"/>
            <a:ext cx="7863840" cy="1097280"/>
          </a:xfrm>
        </p:spPr>
        <p:txBody>
          <a:bodyPr/>
          <a:lstStyle/>
          <a:p>
            <a:r>
              <a:rPr lang="en-US" dirty="0"/>
              <a:t>UPC vs. German courts in view of JP patents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9E59FCA-389B-88DA-C5CE-E832B55FB9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7744" y="1828800"/>
            <a:ext cx="11155680" cy="4663440"/>
          </a:xfrm>
        </p:spPr>
        <p:txBody>
          <a:bodyPr/>
          <a:lstStyle/>
          <a:p>
            <a:r>
              <a:rPr lang="en-GB" sz="2400" noProof="0" dirty="0"/>
              <a:t>The UPC is a court of </a:t>
            </a:r>
            <a:r>
              <a:rPr lang="en-GB" sz="2400" b="1" noProof="0" dirty="0"/>
              <a:t>limited attributed jurisdiction</a:t>
            </a:r>
            <a:r>
              <a:rPr lang="en-GB" sz="2400" noProof="0" dirty="0"/>
              <a:t>. It possesses only those powers conferred by the UPCA, i.e. its reach is limited to the EPC territory.</a:t>
            </a:r>
          </a:p>
          <a:p>
            <a:r>
              <a:rPr lang="en-GB" sz="2400" noProof="0" dirty="0"/>
              <a:t>A German </a:t>
            </a:r>
            <a:r>
              <a:rPr lang="en-GB" sz="2400" noProof="0" dirty="0" err="1"/>
              <a:t>Landgericht</a:t>
            </a:r>
            <a:r>
              <a:rPr lang="en-GB" sz="2400" noProof="0" dirty="0"/>
              <a:t> (“district court”), on the other hand, is a </a:t>
            </a:r>
            <a:r>
              <a:rPr lang="en-GB" sz="2400" b="1" noProof="0" dirty="0"/>
              <a:t>court of general jurisdiction</a:t>
            </a:r>
            <a:r>
              <a:rPr lang="en-GB" sz="2400" noProof="0" dirty="0"/>
              <a:t>. Unless a statute withdraws jurisdiction, it may adjudicate any civil dispute properly brought before it.</a:t>
            </a:r>
          </a:p>
          <a:p>
            <a:pPr marL="0" indent="0">
              <a:buNone/>
            </a:pPr>
            <a:r>
              <a:rPr lang="en-GB" sz="2400" noProof="0" dirty="0">
                <a:sym typeface="Wingdings" panose="05000000000000000000" pitchFamily="2" charset="2"/>
              </a:rPr>
              <a:t> </a:t>
            </a:r>
            <a:r>
              <a:rPr lang="en-GB" sz="2400" dirty="0">
                <a:sym typeface="Wingdings" panose="05000000000000000000" pitchFamily="2" charset="2"/>
              </a:rPr>
              <a:t>German courts can – arguably – also decide on infringement and inter partes validity of Japanese patents!</a:t>
            </a:r>
            <a:endParaRPr lang="en-GB" sz="2400" noProof="0" dirty="0"/>
          </a:p>
          <a:p>
            <a:endParaRPr lang="en-GB" sz="2400" noProof="0" dirty="0"/>
          </a:p>
        </p:txBody>
      </p:sp>
      <p:pic>
        <p:nvPicPr>
          <p:cNvPr id="6" name="Grafik 5" descr="Datei:Flag of germany 800 480.png – Wikipedia">
            <a:extLst>
              <a:ext uri="{FF2B5EF4-FFF2-40B4-BE49-F238E27FC236}">
                <a16:creationId xmlns:a16="http://schemas.microsoft.com/office/drawing/2014/main" id="{1B3E0F5B-E874-6C40-190C-0EB78E9E0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457200"/>
            <a:ext cx="1865376" cy="112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90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02321-50DA-D45B-E4FD-25F036E32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657E78C-C743-97FB-E939-D603C5085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457200"/>
            <a:ext cx="7863840" cy="1097280"/>
          </a:xfrm>
        </p:spPr>
        <p:txBody>
          <a:bodyPr/>
          <a:lstStyle/>
          <a:p>
            <a:r>
              <a:rPr lang="en-US" dirty="0"/>
              <a:t>UPC vs. UK courts in view of foreign (e.g. US) patents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04430C6-682C-8652-BFD5-06D37A97C5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0896" y="1828800"/>
            <a:ext cx="11155680" cy="4663440"/>
          </a:xfrm>
        </p:spPr>
        <p:txBody>
          <a:bodyPr/>
          <a:lstStyle/>
          <a:p>
            <a:r>
              <a:rPr lang="en-GB" sz="2400" b="1" noProof="0" dirty="0"/>
              <a:t>English courts may, in principle, hear infringement claims concerning foreign patents</a:t>
            </a:r>
            <a:r>
              <a:rPr lang="en-GB" sz="2400" noProof="0" dirty="0"/>
              <a:t> where they have personal jurisdiction over the defendant; foreign patent law is applied as the applicable substantive law (</a:t>
            </a:r>
            <a:r>
              <a:rPr lang="en-GB" sz="2400" i="1" noProof="0" dirty="0"/>
              <a:t>Lucasfilm</a:t>
            </a:r>
            <a:r>
              <a:rPr lang="en-GB" sz="2400" noProof="0" dirty="0"/>
              <a:t>; </a:t>
            </a:r>
            <a:r>
              <a:rPr lang="en-GB" sz="2400" i="1" noProof="0" dirty="0"/>
              <a:t>Chugai</a:t>
            </a:r>
            <a:r>
              <a:rPr lang="en-GB" sz="2400" noProof="0" dirty="0"/>
              <a:t>). </a:t>
            </a:r>
          </a:p>
          <a:p>
            <a:r>
              <a:rPr lang="en-GB" sz="2400" b="1" noProof="0" dirty="0"/>
              <a:t>However, English courts will not directly determine the validity of a foreign patent.</a:t>
            </a:r>
            <a:r>
              <a:rPr lang="en-GB" sz="2400" noProof="0" dirty="0"/>
              <a:t> Under the Moçambique principle, challenges to the validity of a U.S. patent remain for the U.S. courts (</a:t>
            </a:r>
            <a:r>
              <a:rPr lang="en-GB" sz="2400" i="1" noProof="0" dirty="0"/>
              <a:t>GW Pharma</a:t>
            </a:r>
            <a:r>
              <a:rPr lang="en-GB" sz="2400" noProof="0" dirty="0"/>
              <a:t>). </a:t>
            </a:r>
          </a:p>
          <a:p>
            <a:r>
              <a:rPr lang="en-GB" sz="2400" b="1" noProof="0" dirty="0"/>
              <a:t>Unlike the Brussels Ia regime, English courts retain a broad forum non conveniens discretion</a:t>
            </a:r>
            <a:r>
              <a:rPr lang="en-GB" sz="2400" noProof="0" dirty="0"/>
              <a:t>, allowing them to decline jurisdiction where the courts of the protecting state (e.g. the U.S.) are the more appropriate forum.</a:t>
            </a:r>
          </a:p>
        </p:txBody>
      </p:sp>
      <p:pic>
        <p:nvPicPr>
          <p:cNvPr id="5" name="Grafik 4" descr="Datei:Flag of the United Kingdom (3-5).svg – Wikipedia">
            <a:extLst>
              <a:ext uri="{FF2B5EF4-FFF2-40B4-BE49-F238E27FC236}">
                <a16:creationId xmlns:a16="http://schemas.microsoft.com/office/drawing/2014/main" id="{DE00D6A3-E324-735C-0C7F-1A8248739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592" y="455158"/>
            <a:ext cx="1866030" cy="112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33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02321-50DA-D45B-E4FD-25F036E32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657E78C-C743-97FB-E939-D603C5085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457200"/>
            <a:ext cx="7863840" cy="1097280"/>
          </a:xfrm>
        </p:spPr>
        <p:txBody>
          <a:bodyPr/>
          <a:lstStyle/>
          <a:p>
            <a:r>
              <a:rPr lang="en-US" sz="2800" dirty="0"/>
              <a:t>UPC vs. Hungarian courts in view of foreign (e.g. US) patents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DE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04430C6-682C-8652-BFD5-06D37A97C5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0896" y="1965960"/>
            <a:ext cx="11155680" cy="4480560"/>
          </a:xfrm>
        </p:spPr>
        <p:txBody>
          <a:bodyPr/>
          <a:lstStyle/>
          <a:p>
            <a:r>
              <a:rPr lang="en-GB" sz="2400" b="1" noProof="0" dirty="0"/>
              <a:t>A short word of caution: on Hungarian law, you are the experts and I am not.</a:t>
            </a:r>
          </a:p>
          <a:p>
            <a:r>
              <a:rPr lang="en-GB" sz="2400" b="1" noProof="0" dirty="0"/>
              <a:t>The questions I would put to you, rather than answer:</a:t>
            </a:r>
          </a:p>
          <a:p>
            <a:pPr lvl="1"/>
            <a:r>
              <a:rPr lang="en-GB" sz="2400" noProof="0" dirty="0"/>
              <a:t>Would a Hungarian court hear an infringement claim concerning a foreign (e.g. US) patent where it has jurisdiction over the defendant under Art. 4 Brussels Ia?</a:t>
            </a:r>
          </a:p>
          <a:p>
            <a:pPr lvl="1"/>
            <a:r>
              <a:rPr lang="en-GB" sz="2400" noProof="0" dirty="0"/>
              <a:t>If so, would it decide validity raised as a defence </a:t>
            </a:r>
            <a:r>
              <a:rPr lang="en-GB" sz="2400" i="1" noProof="0" dirty="0"/>
              <a:t>inter partes</a:t>
            </a:r>
            <a:r>
              <a:rPr lang="en-GB" sz="2400" noProof="0" dirty="0"/>
              <a:t>, or leave that to the courts of the protecting state?</a:t>
            </a:r>
          </a:p>
          <a:p>
            <a:pPr lvl="1"/>
            <a:r>
              <a:rPr lang="en-GB" sz="2400" noProof="0" dirty="0"/>
              <a:t>Does Hungarian procedure offer anything comparable to a stay pending foreign validity proceedings?</a:t>
            </a:r>
          </a:p>
        </p:txBody>
      </p:sp>
      <p:pic>
        <p:nvPicPr>
          <p:cNvPr id="5" name="Grafik HU" descr="Flag of Hungary">
            <a:extLst>
              <a:ext uri="{FF2B5EF4-FFF2-40B4-BE49-F238E27FC236}">
                <a16:creationId xmlns:a16="http://schemas.microsoft.com/office/drawing/2014/main" id="{DE00D6A3-E324-735C-0C7F-1A8248739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592" y="455158"/>
            <a:ext cx="1866030" cy="112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4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C5650-163D-F1B5-CAA9-3605B92F0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C266DCE-9E29-16E5-9F1A-BE29F3A5A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930" y="3761120"/>
            <a:ext cx="8009131" cy="3744295"/>
          </a:xfrm>
        </p:spPr>
        <p:txBody>
          <a:bodyPr/>
          <a:lstStyle/>
          <a:p>
            <a:r>
              <a:rPr lang="en-US" dirty="0"/>
              <a:t>Scenarios</a:t>
            </a:r>
            <a:br>
              <a:rPr lang="en-US" dirty="0"/>
            </a:br>
            <a:br>
              <a:rPr lang="de-CH" dirty="0"/>
            </a:br>
            <a:br>
              <a:rPr lang="de-CH" dirty="0"/>
            </a:br>
            <a:br>
              <a:rPr lang="en-US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6618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8B568-27B3-482D-70A3-E5DE8DF76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003A4440-811E-53C9-DD95-97CF47179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459" y="1032897"/>
            <a:ext cx="6752062" cy="4699388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8CFA279-EF26-590C-7753-09F82E2E04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2C090-8B9F-49AB-830F-8CA0A1945051}" type="slidenum">
              <a:rPr lang="en-GB" noProof="0" smtClean="0"/>
              <a:t>30</a:t>
            </a:fld>
            <a:endParaRPr lang="en-GB" noProof="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56E70E85-9B5A-4D7F-71CE-622BF0CC7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46" y="990287"/>
            <a:ext cx="10874375" cy="918200"/>
          </a:xfrm>
        </p:spPr>
        <p:txBody>
          <a:bodyPr/>
          <a:lstStyle/>
          <a:p>
            <a:r>
              <a:rPr lang="en-GB" noProof="0" dirty="0"/>
              <a:t>Long-arm jurisdiction		</a:t>
            </a:r>
            <a:br>
              <a:rPr lang="en-GB" noProof="0" dirty="0"/>
            </a:br>
            <a:r>
              <a:rPr lang="en-GB" noProof="0" dirty="0"/>
              <a:t>Country groups</a:t>
            </a:r>
          </a:p>
        </p:txBody>
      </p:sp>
      <p:grpSp>
        <p:nvGrpSpPr>
          <p:cNvPr id="500" name="Gruppieren 499">
            <a:extLst>
              <a:ext uri="{FF2B5EF4-FFF2-40B4-BE49-F238E27FC236}">
                <a16:creationId xmlns:a16="http://schemas.microsoft.com/office/drawing/2014/main" id="{17F9706D-FC31-9053-7903-61455032C938}"/>
              </a:ext>
            </a:extLst>
          </p:cNvPr>
          <p:cNvGrpSpPr/>
          <p:nvPr/>
        </p:nvGrpSpPr>
        <p:grpSpPr>
          <a:xfrm>
            <a:off x="209145" y="3732504"/>
            <a:ext cx="3929717" cy="2050216"/>
            <a:chOff x="209146" y="3875379"/>
            <a:chExt cx="3282992" cy="2050216"/>
          </a:xfrm>
        </p:grpSpPr>
        <p:grpSp>
          <p:nvGrpSpPr>
            <p:cNvPr id="497" name="Gruppieren 496">
              <a:extLst>
                <a:ext uri="{FF2B5EF4-FFF2-40B4-BE49-F238E27FC236}">
                  <a16:creationId xmlns:a16="http://schemas.microsoft.com/office/drawing/2014/main" id="{03FC215D-64A0-19C5-EF4E-1651B6442DF0}"/>
                </a:ext>
              </a:extLst>
            </p:cNvPr>
            <p:cNvGrpSpPr/>
            <p:nvPr/>
          </p:nvGrpSpPr>
          <p:grpSpPr>
            <a:xfrm>
              <a:off x="209146" y="3875379"/>
              <a:ext cx="3282992" cy="1999781"/>
              <a:chOff x="165603" y="3161276"/>
              <a:chExt cx="3282992" cy="1999781"/>
            </a:xfrm>
          </p:grpSpPr>
          <p:sp>
            <p:nvSpPr>
              <p:cNvPr id="11" name="Rechteck 10">
                <a:extLst>
                  <a:ext uri="{FF2B5EF4-FFF2-40B4-BE49-F238E27FC236}">
                    <a16:creationId xmlns:a16="http://schemas.microsoft.com/office/drawing/2014/main" id="{F33C0663-F3CC-BA20-ACE0-B0A60DF1583E}"/>
                  </a:ext>
                </a:extLst>
              </p:cNvPr>
              <p:cNvSpPr/>
              <p:nvPr/>
            </p:nvSpPr>
            <p:spPr>
              <a:xfrm>
                <a:off x="185407" y="3998503"/>
                <a:ext cx="572634" cy="32653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270000" rIns="270000" bIns="270000" rtlCol="0" anchor="t" anchorCtr="0"/>
              <a:lstStyle/>
              <a:p>
                <a:pPr algn="l">
                  <a:lnSpc>
                    <a:spcPts val="3250"/>
                  </a:lnSpc>
                </a:pPr>
                <a:endParaRPr lang="en-GB" sz="3000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FABFD9E4-D08E-C3C1-3D95-0478060A6935}"/>
                  </a:ext>
                </a:extLst>
              </p:cNvPr>
              <p:cNvSpPr/>
              <p:nvPr/>
            </p:nvSpPr>
            <p:spPr>
              <a:xfrm>
                <a:off x="193448" y="3180065"/>
                <a:ext cx="572634" cy="3265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270000" rIns="270000" bIns="270000" rtlCol="0" anchor="t" anchorCtr="0"/>
              <a:lstStyle/>
              <a:p>
                <a:pPr algn="l">
                  <a:lnSpc>
                    <a:spcPts val="3250"/>
                  </a:lnSpc>
                </a:pPr>
                <a:endParaRPr lang="en-GB" sz="3000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0F43FCC1-9018-07C9-9CBE-7800E131244D}"/>
                  </a:ext>
                </a:extLst>
              </p:cNvPr>
              <p:cNvSpPr/>
              <p:nvPr/>
            </p:nvSpPr>
            <p:spPr>
              <a:xfrm>
                <a:off x="175228" y="3589284"/>
                <a:ext cx="572634" cy="326539"/>
              </a:xfrm>
              <a:prstGeom prst="rect">
                <a:avLst/>
              </a:prstGeom>
              <a:solidFill>
                <a:srgbClr val="9CCB8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270000" rIns="270000" bIns="270000" rtlCol="0" anchor="t" anchorCtr="0"/>
              <a:lstStyle/>
              <a:p>
                <a:pPr algn="l">
                  <a:lnSpc>
                    <a:spcPts val="3250"/>
                  </a:lnSpc>
                </a:pPr>
                <a:endParaRPr lang="en-GB" sz="3000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9F0298F6-0FD8-544A-C99C-AD9971F3FD8F}"/>
                  </a:ext>
                </a:extLst>
              </p:cNvPr>
              <p:cNvSpPr/>
              <p:nvPr/>
            </p:nvSpPr>
            <p:spPr>
              <a:xfrm>
                <a:off x="165603" y="4454622"/>
                <a:ext cx="572634" cy="326539"/>
              </a:xfrm>
              <a:prstGeom prst="rect">
                <a:avLst/>
              </a:prstGeom>
              <a:solidFill>
                <a:srgbClr val="BD32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270000" rIns="270000" bIns="270000" rtlCol="0" anchor="t" anchorCtr="0"/>
              <a:lstStyle/>
              <a:p>
                <a:pPr algn="l">
                  <a:lnSpc>
                    <a:spcPts val="3250"/>
                  </a:lnSpc>
                </a:pPr>
                <a:endParaRPr lang="en-GB" sz="3000" noProof="0" dirty="0">
                  <a:highlight>
                    <a:srgbClr val="FF0000"/>
                  </a:highligh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91" name="Textfeld 490">
                <a:extLst>
                  <a:ext uri="{FF2B5EF4-FFF2-40B4-BE49-F238E27FC236}">
                    <a16:creationId xmlns:a16="http://schemas.microsoft.com/office/drawing/2014/main" id="{EC733E98-2F40-3802-F84C-FEE3372A1F2A}"/>
                  </a:ext>
                </a:extLst>
              </p:cNvPr>
              <p:cNvSpPr txBox="1"/>
              <p:nvPr/>
            </p:nvSpPr>
            <p:spPr>
              <a:xfrm>
                <a:off x="844074" y="3161276"/>
                <a:ext cx="3291840" cy="132475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algn="l">
                  <a:lnSpc>
                    <a:spcPts val="2100"/>
                  </a:lnSpc>
                  <a:spcBef>
                    <a:spcPts val="1050"/>
                  </a:spcBef>
                  <a:buClr>
                    <a:schemeClr val="accent1"/>
                  </a:buClr>
                  <a:buSzPct val="130000"/>
                </a:pPr>
                <a:r>
                  <a:rPr lang="en-GB" sz="1400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EU </a:t>
                </a:r>
                <a:r>
                  <a:rPr lang="en-GB" sz="1400" dirty="0">
                    <a:latin typeface="Tahoma" panose="020B0604030504040204" pitchFamily="34" charset="0"/>
                  </a:rPr>
                  <a:t>states </a:t>
                </a:r>
                <a:r>
                  <a:rPr lang="en-GB" sz="1400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that have ratified the UPCA</a:t>
                </a:r>
              </a:p>
            </p:txBody>
          </p:sp>
          <p:sp>
            <p:nvSpPr>
              <p:cNvPr id="492" name="Textfeld 491">
                <a:extLst>
                  <a:ext uri="{FF2B5EF4-FFF2-40B4-BE49-F238E27FC236}">
                    <a16:creationId xmlns:a16="http://schemas.microsoft.com/office/drawing/2014/main" id="{AC339D91-913A-C384-8F7E-AA30C1A5E771}"/>
                  </a:ext>
                </a:extLst>
              </p:cNvPr>
              <p:cNvSpPr txBox="1"/>
              <p:nvPr/>
            </p:nvSpPr>
            <p:spPr>
              <a:xfrm>
                <a:off x="844075" y="3578379"/>
                <a:ext cx="3291840" cy="261257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buClr>
                    <a:schemeClr val="accent1"/>
                  </a:buClr>
                  <a:buSzPct val="130000"/>
                </a:pPr>
                <a:r>
                  <a:rPr lang="en-GB" sz="1400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EU states with pending UPCA ratification</a:t>
                </a:r>
              </a:p>
            </p:txBody>
          </p:sp>
          <p:sp>
            <p:nvSpPr>
              <p:cNvPr id="493" name="Textfeld 492">
                <a:extLst>
                  <a:ext uri="{FF2B5EF4-FFF2-40B4-BE49-F238E27FC236}">
                    <a16:creationId xmlns:a16="http://schemas.microsoft.com/office/drawing/2014/main" id="{C7980EA6-3104-A552-B966-74783FF198C6}"/>
                  </a:ext>
                </a:extLst>
              </p:cNvPr>
              <p:cNvSpPr txBox="1"/>
              <p:nvPr/>
            </p:nvSpPr>
            <p:spPr>
              <a:xfrm>
                <a:off x="844075" y="4124265"/>
                <a:ext cx="3291840" cy="224228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buClr>
                    <a:schemeClr val="accent1"/>
                  </a:buClr>
                  <a:buSzPct val="130000"/>
                </a:pPr>
                <a:r>
                  <a:rPr lang="en-GB" sz="1400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EU states not participating in the UPCA</a:t>
                </a:r>
              </a:p>
            </p:txBody>
          </p:sp>
          <p:sp>
            <p:nvSpPr>
              <p:cNvPr id="496" name="Textfeld 495">
                <a:extLst>
                  <a:ext uri="{FF2B5EF4-FFF2-40B4-BE49-F238E27FC236}">
                    <a16:creationId xmlns:a16="http://schemas.microsoft.com/office/drawing/2014/main" id="{91F0CF54-6E91-056F-5702-81647C160D89}"/>
                  </a:ext>
                </a:extLst>
              </p:cNvPr>
              <p:cNvSpPr txBox="1"/>
              <p:nvPr/>
            </p:nvSpPr>
            <p:spPr>
              <a:xfrm>
                <a:off x="844075" y="4899800"/>
                <a:ext cx="3291840" cy="261257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>
                  <a:buClr>
                    <a:schemeClr val="accent1"/>
                  </a:buClr>
                  <a:buSzPct val="130000"/>
                </a:pPr>
                <a:r>
                  <a:rPr lang="en-GB" sz="1400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Remaining EPC member states, validation states and extension states</a:t>
                </a:r>
              </a:p>
              <a:p>
                <a:pPr>
                  <a:buClr>
                    <a:schemeClr val="accent1"/>
                  </a:buClr>
                  <a:buSzPct val="130000"/>
                </a:pPr>
                <a:r>
                  <a:rPr lang="en-GB" sz="1300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(Not shown: Cambodia, Laos)</a:t>
                </a:r>
                <a:endParaRPr lang="en-GB" sz="1200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498" name="Rechteck 497">
              <a:extLst>
                <a:ext uri="{FF2B5EF4-FFF2-40B4-BE49-F238E27FC236}">
                  <a16:creationId xmlns:a16="http://schemas.microsoft.com/office/drawing/2014/main" id="{29D8D53B-FDF7-4BF6-7D10-D0946D8BAC49}"/>
                </a:ext>
              </a:extLst>
            </p:cNvPr>
            <p:cNvSpPr/>
            <p:nvPr/>
          </p:nvSpPr>
          <p:spPr>
            <a:xfrm>
              <a:off x="209146" y="5599056"/>
              <a:ext cx="572634" cy="3265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270000" rIns="270000" bIns="270000" rtlCol="0" anchor="t" anchorCtr="0"/>
            <a:lstStyle/>
            <a:p>
              <a:pPr algn="l">
                <a:lnSpc>
                  <a:spcPts val="3250"/>
                </a:lnSpc>
              </a:pPr>
              <a:endParaRPr lang="en-GB" sz="3000" noProof="0" dirty="0">
                <a:highlight>
                  <a:srgbClr val="FF00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9" name="Textfeld 498">
              <a:extLst>
                <a:ext uri="{FF2B5EF4-FFF2-40B4-BE49-F238E27FC236}">
                  <a16:creationId xmlns:a16="http://schemas.microsoft.com/office/drawing/2014/main" id="{7E51FBEC-C0F8-8859-C79C-C92B02E9BAA8}"/>
                </a:ext>
              </a:extLst>
            </p:cNvPr>
            <p:cNvSpPr txBox="1"/>
            <p:nvPr/>
          </p:nvSpPr>
          <p:spPr>
            <a:xfrm>
              <a:off x="906670" y="5196565"/>
              <a:ext cx="3291840" cy="261257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accent1"/>
                </a:buClr>
                <a:buSzPct val="130000"/>
              </a:pPr>
              <a:r>
                <a:rPr lang="en-GB" sz="1400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States party to the Lugano Convention</a:t>
              </a:r>
            </a:p>
          </p:txBody>
        </p:sp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id="{4B23484D-7031-4D20-B94D-D325EF0EAEED}"/>
              </a:ext>
            </a:extLst>
          </p:cNvPr>
          <p:cNvSpPr/>
          <p:nvPr/>
        </p:nvSpPr>
        <p:spPr>
          <a:xfrm>
            <a:off x="218769" y="4581218"/>
            <a:ext cx="685439" cy="326539"/>
          </a:xfrm>
          <a:prstGeom prst="rect">
            <a:avLst/>
          </a:prstGeom>
          <a:solidFill>
            <a:srgbClr val="B2B2B2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0" tIns="270000" rIns="270000" bIns="270000" rtlCol="0" anchor="t" anchorCtr="0"/>
          <a:lstStyle/>
          <a:p>
            <a:pPr marL="0" marR="0" lvl="0" indent="0" defTabSz="914400" eaLnBrk="1" fontAlgn="auto" latinLnBrk="0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3440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rafik 489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7A53C804-E377-2198-3629-FCA74488F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535" y="1346106"/>
            <a:ext cx="4986646" cy="34706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9202AC7-294B-C45C-A53B-9AA3E4587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57" y="816565"/>
            <a:ext cx="11174412" cy="1311128"/>
          </a:xfrm>
        </p:spPr>
        <p:txBody>
          <a:bodyPr/>
          <a:lstStyle/>
          <a:p>
            <a:r>
              <a:rPr lang="en-GB" sz="2800" noProof="0" dirty="0">
                <a:solidFill>
                  <a:srgbClr val="004D9B"/>
                </a:solidFill>
              </a:rPr>
              <a:t>Long Arm Jurisdiction of the UPC</a:t>
            </a:r>
            <a:br>
              <a:rPr lang="en-GB" sz="2800" noProof="0" dirty="0">
                <a:solidFill>
                  <a:srgbClr val="004D9B"/>
                </a:solidFill>
              </a:rPr>
            </a:br>
            <a:r>
              <a:rPr lang="en-GB" sz="2800" noProof="0" dirty="0">
                <a:solidFill>
                  <a:srgbClr val="004D9B"/>
                </a:solidFill>
              </a:rPr>
              <a:t>Case 1 (normal case)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EAE07E-9C2A-1C3C-A0BF-B6AF2B4A25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1651" y="2054225"/>
            <a:ext cx="5918003" cy="3643313"/>
          </a:xfrm>
        </p:spPr>
        <p:txBody>
          <a:bodyPr/>
          <a:lstStyle/>
          <a:p>
            <a:pPr marL="0" indent="0">
              <a:buNone/>
            </a:pPr>
            <a:r>
              <a:rPr lang="en-GB" sz="1800" b="1" noProof="0" dirty="0"/>
              <a:t>Infringement action before the UPC based on a unitary patent</a:t>
            </a:r>
            <a:r>
              <a:rPr lang="en-GB" sz="1800" noProof="0" dirty="0"/>
              <a:t>: </a:t>
            </a:r>
          </a:p>
          <a:p>
            <a:pPr>
              <a:lnSpc>
                <a:spcPct val="115000"/>
              </a:lnSpc>
            </a:pPr>
            <a:r>
              <a:rPr lang="en-GB" sz="1800" noProof="0" dirty="0"/>
              <a:t>Invalidity defence admissible, but only if a revocation action or counterclaim for revocation has been brought before the UPC (Rule 25(1) </a:t>
            </a:r>
            <a:r>
              <a:rPr lang="en-GB" sz="1800" noProof="0" dirty="0" err="1"/>
              <a:t>RoP</a:t>
            </a:r>
            <a:r>
              <a:rPr lang="en-GB" sz="1800" noProof="0" dirty="0"/>
              <a:t>); </a:t>
            </a:r>
          </a:p>
          <a:p>
            <a:pPr>
              <a:lnSpc>
                <a:spcPct val="115000"/>
              </a:lnSpc>
            </a:pPr>
            <a:r>
              <a:rPr lang="en-GB" sz="1800" noProof="0" dirty="0"/>
              <a:t>then, if applicable, revocation also with third-party effect</a:t>
            </a:r>
            <a:endParaRPr lang="en-GB" sz="2400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52A8BE-A665-2348-F0F1-7B75F97C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B5D199-935E-4BBE-B448-05E40F66C355}" type="slidenum">
              <a:rPr lang="en-GB" noProof="0" smtClean="0"/>
              <a:t>31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53498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3128A-4A67-9955-E980-A663FB886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B6AE76DC-A34B-B634-28C2-1BB973BB5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1737360"/>
            <a:ext cx="4663440" cy="32461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4A4AAAD-DECE-CDE7-C8E3-280812CDE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23" y="772998"/>
            <a:ext cx="11961282" cy="1311128"/>
          </a:xfrm>
        </p:spPr>
        <p:txBody>
          <a:bodyPr/>
          <a:lstStyle/>
          <a:p>
            <a:r>
              <a:rPr lang="en-GB" sz="2800" noProof="0" dirty="0">
                <a:solidFill>
                  <a:srgbClr val="004D9B"/>
                </a:solidFill>
              </a:rPr>
              <a:t>Long Arm Jurisdiction of the UPC</a:t>
            </a:r>
            <a:br>
              <a:rPr lang="en-GB" sz="2800" noProof="0" dirty="0">
                <a:solidFill>
                  <a:srgbClr val="004D9B"/>
                </a:solidFill>
              </a:rPr>
            </a:br>
            <a:r>
              <a:rPr lang="en-GB" sz="2800" noProof="0" dirty="0">
                <a:solidFill>
                  <a:srgbClr val="004D9B"/>
                </a:solidFill>
              </a:rPr>
              <a:t>Case 2</a:t>
            </a:r>
            <a:endParaRPr lang="en-GB" sz="2800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F60230-FF68-8EE6-B518-7DD4AEA8A2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4048" y="1783080"/>
            <a:ext cx="6537960" cy="4754880"/>
          </a:xfrm>
        </p:spPr>
        <p:txBody>
          <a:bodyPr/>
          <a:lstStyle/>
          <a:p>
            <a:pPr marL="0" indent="0">
              <a:lnSpc>
                <a:spcPct val="115000"/>
              </a:lnSpc>
              <a:buNone/>
            </a:pPr>
            <a:r>
              <a:rPr lang="en-GB" sz="1800" noProof="0" dirty="0"/>
              <a:t>Infringement action under the UPC based on </a:t>
            </a:r>
            <a:r>
              <a:rPr lang="en-GB" sz="1800" u="sng" noProof="0" dirty="0"/>
              <a:t>a unitary patent</a:t>
            </a:r>
            <a:r>
              <a:rPr lang="en-GB" sz="1800" noProof="0" dirty="0"/>
              <a:t>, including </a:t>
            </a:r>
            <a:r>
              <a:rPr lang="en-GB" sz="1800" b="1" noProof="0" dirty="0"/>
              <a:t>parts</a:t>
            </a:r>
            <a:r>
              <a:rPr lang="en-GB" sz="1800" noProof="0" dirty="0"/>
              <a:t> of </a:t>
            </a:r>
            <a:r>
              <a:rPr lang="en-GB" sz="1800" u="sng" noProof="0" dirty="0"/>
              <a:t>the remaining (bundle) patent </a:t>
            </a:r>
            <a:r>
              <a:rPr lang="en-GB" sz="1800" noProof="0" dirty="0"/>
              <a:t>that are</a:t>
            </a:r>
            <a:r>
              <a:rPr lang="en-GB" sz="1800" b="1" noProof="0" dirty="0"/>
              <a:t> not located in EU Member States </a:t>
            </a:r>
            <a:r>
              <a:rPr lang="en-GB" sz="1800" noProof="0" dirty="0"/>
              <a:t>(</a:t>
            </a:r>
            <a:r>
              <a:rPr lang="en-GB" sz="1800" u="sng" noProof="0" dirty="0"/>
              <a:t>third countries</a:t>
            </a:r>
            <a:r>
              <a:rPr lang="en-GB" sz="1800" noProof="0" dirty="0"/>
              <a:t>). </a:t>
            </a:r>
          </a:p>
          <a:p>
            <a:pPr>
              <a:lnSpc>
                <a:spcPct val="115000"/>
              </a:lnSpc>
            </a:pPr>
            <a:r>
              <a:rPr lang="en-GB" sz="1800" noProof="0" dirty="0"/>
              <a:t>Art. 24 No. 4 Brussels </a:t>
            </a:r>
            <a:r>
              <a:rPr lang="en-GB" sz="1800" noProof="0" dirty="0" err="1"/>
              <a:t>Ia</a:t>
            </a:r>
            <a:r>
              <a:rPr lang="en-GB" sz="1800" noProof="0" dirty="0"/>
              <a:t> Regulation does not apply to these parts </a:t>
            </a:r>
          </a:p>
          <a:p>
            <a:pPr>
              <a:lnSpc>
                <a:spcPct val="115000"/>
              </a:lnSpc>
            </a:pPr>
            <a:r>
              <a:rPr lang="en-GB" sz="1800" u="sng" noProof="0" dirty="0"/>
              <a:t>Decision-making authority </a:t>
            </a:r>
            <a:r>
              <a:rPr lang="en-GB" sz="1800" noProof="0" dirty="0"/>
              <a:t>both on the </a:t>
            </a:r>
            <a:r>
              <a:rPr lang="en-GB" sz="1800" u="sng" noProof="0" dirty="0"/>
              <a:t>question of infringement </a:t>
            </a:r>
            <a:r>
              <a:rPr lang="en-GB" sz="1800" noProof="0" dirty="0"/>
              <a:t>and on the </a:t>
            </a:r>
            <a:r>
              <a:rPr lang="en-GB" sz="1800" u="sng" noProof="0" dirty="0"/>
              <a:t>plea of invalidity</a:t>
            </a:r>
            <a:r>
              <a:rPr lang="en-GB" sz="1800" noProof="0" dirty="0"/>
              <a:t> </a:t>
            </a:r>
          </a:p>
          <a:p>
            <a:pPr>
              <a:lnSpc>
                <a:spcPct val="115000"/>
              </a:lnSpc>
            </a:pPr>
            <a:r>
              <a:rPr lang="en-GB" sz="1800" noProof="0" dirty="0"/>
              <a:t>However: invalidity defence for unitary patents only in the case of revocation (counter)claims (R. 25(1) </a:t>
            </a:r>
            <a:r>
              <a:rPr lang="en-GB" sz="1800" noProof="0" dirty="0" err="1"/>
              <a:t>RoP</a:t>
            </a:r>
            <a:r>
              <a:rPr lang="en-GB" sz="1800" noProof="0" dirty="0"/>
              <a:t>), for national parts of the EP only </a:t>
            </a:r>
            <a:r>
              <a:rPr lang="en-GB" sz="1800" u="sng" noProof="0" dirty="0"/>
              <a:t>inter partes </a:t>
            </a:r>
            <a:r>
              <a:rPr lang="en-GB" sz="1800" noProof="0" dirty="0"/>
              <a:t>and not with third-party effect.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6637FD2-928D-94D6-37E8-90C2C7E9E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B5D199-935E-4BBE-B448-05E40F66C355}" type="slidenum">
              <a:rPr lang="en-GB" noProof="0" smtClean="0"/>
              <a:t>32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8484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64542-505B-E58D-23DF-F4CEE7C33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3615B4F9-01B1-4F03-26A4-5B5BCF825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554480"/>
            <a:ext cx="4800600" cy="334670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64BA276-9847-724A-B5B7-B25679CDF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77240"/>
            <a:ext cx="11173968" cy="822960"/>
          </a:xfrm>
        </p:spPr>
        <p:txBody>
          <a:bodyPr/>
          <a:lstStyle/>
          <a:p>
            <a:r>
              <a:rPr lang="en-GB" sz="2800" noProof="0" dirty="0">
                <a:solidFill>
                  <a:srgbClr val="004D9B"/>
                </a:solidFill>
              </a:rPr>
              <a:t>Long Arm Jurisdiction of the UPC - Case 3</a:t>
            </a:r>
            <a:endParaRPr lang="en-GB" sz="2800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0AA935-688F-F077-F9EA-7F6AB4DA3A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1752" y="1234440"/>
            <a:ext cx="6903720" cy="5486400"/>
          </a:xfrm>
        </p:spPr>
        <p:txBody>
          <a:bodyPr/>
          <a:lstStyle/>
          <a:p>
            <a:r>
              <a:rPr lang="en-GB" sz="1600" noProof="0" dirty="0"/>
              <a:t>Infringement action based on </a:t>
            </a:r>
            <a:r>
              <a:rPr lang="en-GB" sz="1600" b="1" noProof="0" dirty="0"/>
              <a:t>the unitary patent </a:t>
            </a:r>
            <a:r>
              <a:rPr lang="en-GB" sz="1600" noProof="0" dirty="0"/>
              <a:t>and </a:t>
            </a:r>
            <a:r>
              <a:rPr lang="en-GB" sz="1600" b="1" noProof="0" dirty="0"/>
              <a:t>parallel parts </a:t>
            </a:r>
            <a:r>
              <a:rPr lang="en-GB" sz="1600" noProof="0" dirty="0"/>
              <a:t>of the (remaining) European (bundle) patent in EU countries </a:t>
            </a:r>
            <a:r>
              <a:rPr lang="en-GB" sz="1600" b="1" noProof="0" dirty="0"/>
              <a:t>where </a:t>
            </a:r>
          </a:p>
          <a:p>
            <a:pPr lvl="1">
              <a:lnSpc>
                <a:spcPct val="100000"/>
              </a:lnSpc>
            </a:pPr>
            <a:r>
              <a:rPr lang="en-GB" sz="1600" u="sng" noProof="0" dirty="0"/>
              <a:t>due to non-participation </a:t>
            </a:r>
            <a:r>
              <a:rPr lang="en-GB" sz="1600" noProof="0" dirty="0"/>
              <a:t>in the UPCA (</a:t>
            </a:r>
            <a:r>
              <a:rPr lang="en-GB" sz="1600" b="1" noProof="0" dirty="0"/>
              <a:t>Croatia, Poland, Spain</a:t>
            </a:r>
            <a:r>
              <a:rPr lang="en-GB" sz="1600" noProof="0" dirty="0"/>
              <a:t>)</a:t>
            </a:r>
          </a:p>
          <a:p>
            <a:pPr lvl="1"/>
            <a:r>
              <a:rPr lang="en-GB" sz="1600" noProof="0" dirty="0"/>
              <a:t>or due to </a:t>
            </a:r>
            <a:r>
              <a:rPr lang="en-GB" sz="1600" u="sng" noProof="0" dirty="0"/>
              <a:t>pending ratification </a:t>
            </a:r>
            <a:r>
              <a:rPr lang="en-GB" sz="1600" noProof="0" dirty="0"/>
              <a:t>of the UPCA (</a:t>
            </a:r>
            <a:r>
              <a:rPr lang="en-GB" sz="1600" b="1" dirty="0"/>
              <a:t>Hungary, </a:t>
            </a:r>
            <a:r>
              <a:rPr lang="en-GB" sz="1600" b="1" noProof="0" dirty="0"/>
              <a:t>Czechia, Slovakia, Greece, Cyprus, Ireland</a:t>
            </a:r>
            <a:r>
              <a:rPr lang="en-GB" sz="1600" noProof="0" dirty="0"/>
              <a:t>)</a:t>
            </a:r>
          </a:p>
          <a:p>
            <a:pPr marL="252000" lvl="1" indent="0">
              <a:buNone/>
            </a:pPr>
            <a:r>
              <a:rPr lang="en-GB" sz="1600" b="1" noProof="0" dirty="0"/>
              <a:t>no unitary effect </a:t>
            </a:r>
            <a:r>
              <a:rPr lang="en-GB" sz="1600" noProof="0" dirty="0"/>
              <a:t>has occurred, but the parts are nationally validated there</a:t>
            </a:r>
          </a:p>
          <a:p>
            <a:r>
              <a:rPr lang="en-GB" sz="1600" noProof="0" dirty="0"/>
              <a:t>also in states of the Lugano Convention (</a:t>
            </a:r>
            <a:r>
              <a:rPr lang="en-GB" sz="1600" b="1" noProof="0" dirty="0"/>
              <a:t>Iceland, Norway, Switzerland</a:t>
            </a:r>
            <a:r>
              <a:rPr lang="en-GB" sz="1600" noProof="0" dirty="0"/>
              <a:t>): Art. 22 No. 4 Lugano </a:t>
            </a:r>
            <a:r>
              <a:rPr lang="en-GB" sz="1600" noProof="0" dirty="0" err="1"/>
              <a:t>Convention</a:t>
            </a:r>
            <a:r>
              <a:rPr lang="en-GB" sz="1600" noProof="0" dirty="0"/>
              <a:t> applies to these parts </a:t>
            </a:r>
          </a:p>
          <a:p>
            <a:pPr marL="0" indent="0">
              <a:buNone/>
            </a:pPr>
            <a:r>
              <a:rPr lang="en-GB" sz="1600" noProof="0" dirty="0"/>
              <a:t>→     UPC has decision-making authority </a:t>
            </a:r>
            <a:r>
              <a:rPr lang="en-GB" sz="1600" b="1" noProof="0" dirty="0"/>
              <a:t>only </a:t>
            </a:r>
            <a:r>
              <a:rPr lang="en-GB" sz="1600" noProof="0" dirty="0"/>
              <a:t>on the </a:t>
            </a:r>
            <a:r>
              <a:rPr lang="en-GB" sz="1600" b="1" noProof="0" dirty="0"/>
              <a:t>question of infringement</a:t>
            </a:r>
            <a:r>
              <a:rPr lang="en-GB" sz="1600" noProof="0" dirty="0"/>
              <a:t>. </a:t>
            </a:r>
          </a:p>
          <a:p>
            <a:pPr marL="0" indent="0">
              <a:buNone/>
            </a:pPr>
            <a:r>
              <a:rPr lang="en-GB" sz="1600" noProof="0" dirty="0"/>
              <a:t>→     Legal status of the parts must be accepted; </a:t>
            </a:r>
            <a:r>
              <a:rPr lang="en-GB" sz="1600" b="1" noProof="0" dirty="0"/>
              <a:t>no decision </a:t>
            </a:r>
            <a:r>
              <a:rPr lang="en-GB" sz="1600" noProof="0" dirty="0"/>
              <a:t>on </a:t>
            </a:r>
            <a:r>
              <a:rPr lang="en-GB" sz="1600" b="1" noProof="0" dirty="0"/>
              <a:t>plea of invalidity</a:t>
            </a:r>
            <a:r>
              <a:rPr lang="en-GB" sz="1600" noProof="0" dirty="0"/>
              <a:t>. </a:t>
            </a:r>
            <a:br>
              <a:rPr lang="en-GB" sz="1600" noProof="0" dirty="0"/>
            </a:br>
            <a:r>
              <a:rPr lang="en-GB" sz="1600" noProof="0" dirty="0"/>
              <a:t>At most, limited suspension in the event of national validity proceedings. </a:t>
            </a:r>
          </a:p>
          <a:p>
            <a:pPr marL="0" indent="0">
              <a:buNone/>
            </a:pPr>
            <a:r>
              <a:rPr lang="en-GB" sz="1600" noProof="0" dirty="0"/>
              <a:t>→     Action </a:t>
            </a:r>
            <a:r>
              <a:rPr lang="en-GB" sz="1600" b="1" noProof="0" dirty="0"/>
              <a:t>for revocation or counterclaim for revocation </a:t>
            </a:r>
            <a:r>
              <a:rPr lang="en-GB" sz="1600" noProof="0" dirty="0"/>
              <a:t>against the </a:t>
            </a:r>
            <a:r>
              <a:rPr lang="en-GB" sz="1600" b="1" noProof="0" dirty="0"/>
              <a:t>unitary patent </a:t>
            </a:r>
            <a:r>
              <a:rPr lang="en-GB" sz="1600" noProof="0" dirty="0"/>
              <a:t>before the UPC possible and necessary (R. 25(1) RoP)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04642E-95E5-4162-F52B-6507162E7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B5D199-935E-4BBE-B448-05E40F66C355}" type="slidenum">
              <a:rPr lang="en-GB" noProof="0" smtClean="0"/>
              <a:t>33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12584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33415-6AEF-EC74-FF2A-C27CD4CC1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13A8EA18-1A38-507E-9ABC-727D9E93A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1737360"/>
            <a:ext cx="5303520" cy="36941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A178B76-6A3B-07D8-260D-8698CA54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77240"/>
            <a:ext cx="11173968" cy="822960"/>
          </a:xfrm>
        </p:spPr>
        <p:txBody>
          <a:bodyPr/>
          <a:lstStyle/>
          <a:p>
            <a:r>
              <a:rPr lang="en-GB" sz="2800" noProof="0" dirty="0">
                <a:solidFill>
                  <a:srgbClr val="004D9B"/>
                </a:solidFill>
              </a:rPr>
              <a:t>Long Arm Jurisdiction of the UPC - Case 4</a:t>
            </a:r>
            <a:endParaRPr lang="en-GB" sz="2800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9A93E7-9BF3-60C4-ACF3-FD1B1BC75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4320" y="1737360"/>
            <a:ext cx="6035040" cy="4846320"/>
          </a:xfrm>
        </p:spPr>
        <p:txBody>
          <a:bodyPr/>
          <a:lstStyle/>
          <a:p>
            <a:r>
              <a:rPr lang="en-GB" sz="1800" b="1" noProof="0" dirty="0"/>
              <a:t>Infringement action before the UPC based on a European (bundled) patent </a:t>
            </a:r>
            <a:r>
              <a:rPr lang="en-GB" sz="1800" noProof="0" dirty="0"/>
              <a:t>exclusively with EP parts in </a:t>
            </a:r>
            <a:r>
              <a:rPr lang="en-GB" sz="1800" b="1" noProof="0" dirty="0"/>
              <a:t>EU Member States that participate in the UPCA and have ratified it</a:t>
            </a:r>
          </a:p>
          <a:p>
            <a:r>
              <a:rPr lang="en-GB" sz="1800" noProof="0" dirty="0"/>
              <a:t>Invalidity defence admissible, but only </a:t>
            </a:r>
            <a:r>
              <a:rPr lang="en-GB" sz="1800" b="1" noProof="0" dirty="0"/>
              <a:t>if a revocation action </a:t>
            </a:r>
            <a:r>
              <a:rPr lang="en-GB" sz="1800" noProof="0" dirty="0"/>
              <a:t>or </a:t>
            </a:r>
            <a:r>
              <a:rPr lang="en-GB" sz="1800" b="1" noProof="0" dirty="0"/>
              <a:t>counterclaim for revocation </a:t>
            </a:r>
            <a:r>
              <a:rPr lang="en-GB" sz="1800" noProof="0" dirty="0"/>
              <a:t>has been brought before the UPC (Rule 25(1) </a:t>
            </a:r>
            <a:r>
              <a:rPr lang="en-GB" sz="1800" noProof="0" dirty="0" err="1"/>
              <a:t>RoP</a:t>
            </a:r>
            <a:r>
              <a:rPr lang="en-GB" sz="1800" noProof="0" dirty="0"/>
              <a:t>); </a:t>
            </a:r>
          </a:p>
          <a:p>
            <a:r>
              <a:rPr lang="en-GB" sz="1800" noProof="0" dirty="0"/>
              <a:t>then, if applicable, revocation also with third-party effect. </a:t>
            </a:r>
          </a:p>
          <a:p>
            <a:r>
              <a:rPr lang="en-GB" sz="1800" noProof="0" dirty="0"/>
              <a:t>In the case of </a:t>
            </a:r>
            <a:r>
              <a:rPr lang="en-GB" sz="1800" b="1" noProof="0" dirty="0"/>
              <a:t>a </a:t>
            </a:r>
            <a:r>
              <a:rPr lang="en-GB" sz="1800" noProof="0" dirty="0"/>
              <a:t>purely </a:t>
            </a:r>
            <a:r>
              <a:rPr lang="en-GB" sz="1800" b="1" noProof="0" dirty="0"/>
              <a:t>national action for revocation </a:t>
            </a:r>
            <a:r>
              <a:rPr lang="en-GB" sz="1800" noProof="0" dirty="0"/>
              <a:t>against parts of the European (bundled) patent during the transitional phase, </a:t>
            </a:r>
            <a:r>
              <a:rPr lang="en-GB" sz="1800" b="1" noProof="0" dirty="0"/>
              <a:t>stay </a:t>
            </a:r>
            <a:r>
              <a:rPr lang="en-GB" sz="1800" noProof="0" dirty="0"/>
              <a:t>of the UPC infringement proceedings for the contested part is possible under Art. 71c (2), 30 Regulation (EU) 1215/2012 or R. 295(m) RoP.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6AB018-ECEB-2CA8-E53B-8F79C56BB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B5D199-935E-4BBE-B448-05E40F66C355}" type="slidenum">
              <a:rPr lang="en-GB" noProof="0" smtClean="0"/>
              <a:t>34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5655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F3A3-024C-3C09-12EC-8E4A80C04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7C78767B-E82C-58C5-EACA-76B1C6E90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598" y="1433825"/>
            <a:ext cx="5733318" cy="39903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5D475A-6C92-670C-6906-FCF39363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92" y="824320"/>
            <a:ext cx="11174412" cy="1311128"/>
          </a:xfrm>
        </p:spPr>
        <p:txBody>
          <a:bodyPr/>
          <a:lstStyle/>
          <a:p>
            <a:r>
              <a:rPr lang="de-DE" dirty="0">
                <a:solidFill>
                  <a:srgbClr val="004D9B"/>
                </a:solidFill>
              </a:rPr>
              <a:t>Long Arm </a:t>
            </a:r>
            <a:r>
              <a:rPr lang="de-DE" dirty="0" err="1">
                <a:solidFill>
                  <a:srgbClr val="004D9B"/>
                </a:solidFill>
              </a:rPr>
              <a:t>Jurisdiction</a:t>
            </a:r>
            <a:r>
              <a:rPr lang="de-DE" dirty="0">
                <a:solidFill>
                  <a:srgbClr val="004D9B"/>
                </a:solidFill>
              </a:rPr>
              <a:t> of </a:t>
            </a:r>
            <a:r>
              <a:rPr lang="de-DE" dirty="0" err="1">
                <a:solidFill>
                  <a:srgbClr val="004D9B"/>
                </a:solidFill>
              </a:rPr>
              <a:t>the</a:t>
            </a:r>
            <a:r>
              <a:rPr lang="de-DE" dirty="0">
                <a:solidFill>
                  <a:srgbClr val="004D9B"/>
                </a:solidFill>
              </a:rPr>
              <a:t> UPC</a:t>
            </a:r>
            <a:br>
              <a:rPr lang="de-DE" dirty="0">
                <a:solidFill>
                  <a:srgbClr val="004D9B"/>
                </a:solidFill>
              </a:rPr>
            </a:br>
            <a:r>
              <a:rPr lang="de-DE" dirty="0">
                <a:solidFill>
                  <a:srgbClr val="004D9B"/>
                </a:solidFill>
              </a:rPr>
              <a:t>Case 5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9D2138-8E9A-8E88-449B-54FCE64F9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3736" y="2286000"/>
            <a:ext cx="5431536" cy="4297680"/>
          </a:xfrm>
        </p:spPr>
        <p:txBody>
          <a:bodyPr/>
          <a:lstStyle/>
          <a:p>
            <a:r>
              <a:rPr lang="en-GB" sz="1800" b="1" noProof="0" dirty="0"/>
              <a:t>Infringement action </a:t>
            </a:r>
            <a:r>
              <a:rPr lang="en-GB" sz="1800" noProof="0" dirty="0"/>
              <a:t>based </a:t>
            </a:r>
            <a:r>
              <a:rPr lang="en-GB" sz="1800" b="1" noProof="0" dirty="0"/>
              <a:t>on a European (bundled) patent including parts in EU Member States </a:t>
            </a:r>
            <a:r>
              <a:rPr lang="en-GB" sz="1800" noProof="0" dirty="0"/>
              <a:t>that are </a:t>
            </a:r>
            <a:r>
              <a:rPr lang="en-GB" sz="1800" b="1" noProof="0" dirty="0"/>
              <a:t>not parties </a:t>
            </a:r>
            <a:r>
              <a:rPr lang="en-GB" sz="1800" noProof="0" dirty="0"/>
              <a:t>to the UPCA </a:t>
            </a:r>
            <a:r>
              <a:rPr lang="en-GB" sz="1800" b="1" noProof="0" dirty="0"/>
              <a:t>or </a:t>
            </a:r>
            <a:r>
              <a:rPr lang="en-GB" sz="1800" noProof="0" dirty="0"/>
              <a:t>have</a:t>
            </a:r>
            <a:r>
              <a:rPr lang="en-GB" sz="1800" b="1" noProof="0" dirty="0"/>
              <a:t> not</a:t>
            </a:r>
            <a:r>
              <a:rPr lang="en-GB" sz="1800" noProof="0" dirty="0"/>
              <a:t> (yet) </a:t>
            </a:r>
            <a:r>
              <a:rPr lang="en-GB" sz="1800" b="1" noProof="0" dirty="0"/>
              <a:t>ratified </a:t>
            </a:r>
            <a:r>
              <a:rPr lang="en-GB" sz="1800" noProof="0" dirty="0"/>
              <a:t>it: </a:t>
            </a:r>
          </a:p>
          <a:p>
            <a:r>
              <a:rPr lang="en-GB" sz="1800" noProof="0" dirty="0"/>
              <a:t>For these parts, the UPC only has decision-making authority on the question of infringement. </a:t>
            </a:r>
          </a:p>
          <a:p>
            <a:r>
              <a:rPr lang="en-GB" sz="1800" noProof="0" dirty="0"/>
              <a:t>The legal status of the foreign parts must be accepted; at most, </a:t>
            </a:r>
            <a:r>
              <a:rPr lang="en-GB" sz="1800" u="sng" noProof="0" dirty="0"/>
              <a:t>suspension </a:t>
            </a:r>
            <a:r>
              <a:rPr lang="en-GB" sz="1800" noProof="0" dirty="0"/>
              <a:t>in the event of </a:t>
            </a:r>
            <a:r>
              <a:rPr lang="en-GB" sz="1800" u="sng" noProof="0" dirty="0"/>
              <a:t>national validity proceedings.</a:t>
            </a:r>
            <a:r>
              <a:rPr lang="en-GB" sz="1800" noProof="0" dirty="0"/>
              <a:t> </a:t>
            </a:r>
          </a:p>
          <a:p>
            <a:r>
              <a:rPr lang="en-GB" sz="1800" noProof="0" dirty="0"/>
              <a:t>Revocation (counter)action before the UPC not possible.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1A4A202-AF6E-0D6E-D26D-9ACE6FBD3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B5D199-935E-4BBE-B448-05E40F66C35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309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EECDA-2EE8-4BC9-AEF8-52EDF9A9F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303F73CA-3F3C-3D74-B410-D8E5A0D62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888" y="943195"/>
            <a:ext cx="7305470" cy="50845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D9F2813-1FAD-2D61-760E-659E1AF3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42" y="830248"/>
            <a:ext cx="11174412" cy="1311128"/>
          </a:xfrm>
        </p:spPr>
        <p:txBody>
          <a:bodyPr/>
          <a:lstStyle/>
          <a:p>
            <a:r>
              <a:rPr lang="en-GB" sz="2800" noProof="0" dirty="0">
                <a:solidFill>
                  <a:srgbClr val="004D9B"/>
                </a:solidFill>
              </a:rPr>
              <a:t>Long Arm Jurisdiction of the UPC</a:t>
            </a:r>
            <a:br>
              <a:rPr lang="en-GB" sz="2800" noProof="0" dirty="0">
                <a:solidFill>
                  <a:srgbClr val="004D9B"/>
                </a:solidFill>
              </a:rPr>
            </a:br>
            <a:r>
              <a:rPr lang="en-GB" sz="2800" noProof="0" dirty="0">
                <a:solidFill>
                  <a:srgbClr val="004D9B"/>
                </a:solidFill>
              </a:rPr>
              <a:t>Case 6</a:t>
            </a:r>
            <a:endParaRPr lang="en-GB" sz="2800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3E29E30-74D9-BF1A-7CAF-CBC1B55EC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B5D199-935E-4BBE-B448-05E40F66C355}" type="slidenum">
              <a:rPr lang="en-GB" noProof="0" smtClean="0"/>
              <a:t>36</a:t>
            </a:fld>
            <a:endParaRPr lang="en-GB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B1F2DD-3D06-7FB1-9BF6-91FEB49913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2024" y="2377440"/>
            <a:ext cx="5650992" cy="4206240"/>
          </a:xfrm>
        </p:spPr>
        <p:txBody>
          <a:bodyPr/>
          <a:lstStyle/>
          <a:p>
            <a:r>
              <a:rPr lang="en-GB" sz="1800" b="1" noProof="0" dirty="0"/>
              <a:t>Infringement action </a:t>
            </a:r>
            <a:r>
              <a:rPr lang="en-GB" sz="1800" noProof="0" dirty="0"/>
              <a:t>based on </a:t>
            </a:r>
            <a:r>
              <a:rPr lang="en-GB" sz="1800" b="1" noProof="0" dirty="0"/>
              <a:t>a European (bundled) patent </a:t>
            </a:r>
            <a:r>
              <a:rPr lang="en-GB" sz="1800" noProof="0" dirty="0"/>
              <a:t>including </a:t>
            </a:r>
            <a:r>
              <a:rPr lang="en-GB" sz="1800" b="1" noProof="0" dirty="0"/>
              <a:t>parts in third countries </a:t>
            </a:r>
            <a:r>
              <a:rPr lang="en-GB" sz="1800" noProof="0" dirty="0"/>
              <a:t>that are parties to the </a:t>
            </a:r>
            <a:r>
              <a:rPr lang="en-GB" sz="1800" b="1" noProof="0" dirty="0"/>
              <a:t>Lugano Convention</a:t>
            </a:r>
            <a:r>
              <a:rPr lang="en-GB" sz="1800" noProof="0" dirty="0"/>
              <a:t>: </a:t>
            </a:r>
          </a:p>
          <a:p>
            <a:r>
              <a:rPr lang="en-GB" sz="1800" noProof="0" dirty="0"/>
              <a:t>For these parts, the UPC has decision-making authority </a:t>
            </a:r>
            <a:r>
              <a:rPr lang="en-GB" sz="1800" u="sng" noProof="0" dirty="0"/>
              <a:t>only </a:t>
            </a:r>
            <a:r>
              <a:rPr lang="en-GB" sz="1800" noProof="0" dirty="0"/>
              <a:t>on the </a:t>
            </a:r>
            <a:r>
              <a:rPr lang="en-GB" sz="1800" u="sng" noProof="0" dirty="0"/>
              <a:t>question of infringement</a:t>
            </a:r>
            <a:r>
              <a:rPr lang="en-GB" sz="1800" noProof="0" dirty="0"/>
              <a:t>. </a:t>
            </a:r>
          </a:p>
          <a:p>
            <a:r>
              <a:rPr lang="en-GB" sz="1800" noProof="0" dirty="0"/>
              <a:t>The legal status of the parts in the states of the Lugano Convention must be accepted; at most, </a:t>
            </a:r>
            <a:r>
              <a:rPr lang="en-GB" sz="1800" u="sng" noProof="0" dirty="0"/>
              <a:t>suspension </a:t>
            </a:r>
            <a:r>
              <a:rPr lang="en-GB" sz="1800" noProof="0" dirty="0"/>
              <a:t>in the event of </a:t>
            </a:r>
            <a:r>
              <a:rPr lang="en-GB" sz="1800" u="sng" noProof="0" dirty="0"/>
              <a:t>national validity proceedings</a:t>
            </a:r>
            <a:r>
              <a:rPr lang="en-GB" sz="1800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5078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875B3-F0AC-D67F-4CDD-113DB9DB2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Karte, Text, Atlas enthält.&#10;&#10;KI-generierte Inhalte können fehlerhaft sein.">
            <a:extLst>
              <a:ext uri="{FF2B5EF4-FFF2-40B4-BE49-F238E27FC236}">
                <a16:creationId xmlns:a16="http://schemas.microsoft.com/office/drawing/2014/main" id="{D9150576-7170-11CB-2A2F-BFF370281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87175"/>
            <a:ext cx="5536698" cy="38535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D9FA38F-30B1-E99E-BBAA-F1CEB91D7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68" y="824320"/>
            <a:ext cx="11174412" cy="1311128"/>
          </a:xfrm>
        </p:spPr>
        <p:txBody>
          <a:bodyPr/>
          <a:lstStyle/>
          <a:p>
            <a:r>
              <a:rPr lang="de-DE" dirty="0">
                <a:solidFill>
                  <a:srgbClr val="004D9B"/>
                </a:solidFill>
              </a:rPr>
              <a:t>Long Arm </a:t>
            </a:r>
            <a:r>
              <a:rPr lang="de-DE" dirty="0" err="1">
                <a:solidFill>
                  <a:srgbClr val="004D9B"/>
                </a:solidFill>
              </a:rPr>
              <a:t>Jurisdiction</a:t>
            </a:r>
            <a:r>
              <a:rPr lang="de-DE" dirty="0">
                <a:solidFill>
                  <a:srgbClr val="004D9B"/>
                </a:solidFill>
              </a:rPr>
              <a:t> of </a:t>
            </a:r>
            <a:r>
              <a:rPr lang="de-DE" dirty="0" err="1">
                <a:solidFill>
                  <a:srgbClr val="004D9B"/>
                </a:solidFill>
              </a:rPr>
              <a:t>the</a:t>
            </a:r>
            <a:r>
              <a:rPr lang="de-DE" dirty="0">
                <a:solidFill>
                  <a:srgbClr val="004D9B"/>
                </a:solidFill>
              </a:rPr>
              <a:t> UPC</a:t>
            </a:r>
            <a:br>
              <a:rPr lang="de-DE" dirty="0">
                <a:solidFill>
                  <a:srgbClr val="004D9B"/>
                </a:solidFill>
              </a:rPr>
            </a:br>
            <a:r>
              <a:rPr lang="de-DE" dirty="0">
                <a:solidFill>
                  <a:srgbClr val="004D9B"/>
                </a:solidFill>
              </a:rPr>
              <a:t>Case 7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FC42C1-2508-78F1-717C-CA214F53ED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1168" y="2468880"/>
            <a:ext cx="5404104" cy="4114800"/>
          </a:xfrm>
        </p:spPr>
        <p:txBody>
          <a:bodyPr/>
          <a:lstStyle/>
          <a:p>
            <a:r>
              <a:rPr lang="de-DE" sz="1800" dirty="0"/>
              <a:t>Infringement action based on </a:t>
            </a:r>
            <a:r>
              <a:rPr lang="de-DE" sz="1800" b="1" dirty="0"/>
              <a:t>a European (bundled) patent </a:t>
            </a:r>
            <a:r>
              <a:rPr lang="de-DE" sz="1800" dirty="0"/>
              <a:t>including parts that are </a:t>
            </a:r>
            <a:r>
              <a:rPr lang="de-DE" sz="1800" b="1" dirty="0"/>
              <a:t>not </a:t>
            </a:r>
            <a:r>
              <a:rPr lang="de-DE" sz="1800" dirty="0"/>
              <a:t>located</a:t>
            </a:r>
            <a:r>
              <a:rPr lang="de-DE" sz="1800" b="1" dirty="0"/>
              <a:t> in EU Member States</a:t>
            </a:r>
            <a:r>
              <a:rPr lang="de-DE" sz="1800" dirty="0"/>
              <a:t>: </a:t>
            </a:r>
          </a:p>
          <a:p>
            <a:r>
              <a:rPr lang="de-DE" sz="1800" dirty="0"/>
              <a:t>Decision-making authority with regard to these parts both in the </a:t>
            </a:r>
            <a:r>
              <a:rPr lang="de-DE" sz="1800" b="1" dirty="0"/>
              <a:t>infringement issue </a:t>
            </a:r>
            <a:r>
              <a:rPr lang="de-DE" sz="1800" dirty="0"/>
              <a:t>and on the </a:t>
            </a:r>
            <a:r>
              <a:rPr lang="de-DE" sz="1800" b="1" dirty="0"/>
              <a:t>invalidity defence</a:t>
            </a:r>
          </a:p>
          <a:p>
            <a:r>
              <a:rPr lang="de-DE" sz="1800" dirty="0"/>
              <a:t>However, </a:t>
            </a:r>
            <a:r>
              <a:rPr lang="de-DE" sz="1800" b="1" dirty="0"/>
              <a:t>the invalidity defence is </a:t>
            </a:r>
            <a:r>
              <a:rPr lang="de-DE" sz="1800" dirty="0"/>
              <a:t>only </a:t>
            </a:r>
            <a:r>
              <a:rPr lang="de-DE" sz="1800" b="1" i="1" dirty="0" err="1"/>
              <a:t>inter partes </a:t>
            </a:r>
            <a:r>
              <a:rPr lang="de-DE" sz="1800" dirty="0"/>
              <a:t>and does not have third-party effect.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5556B9-EE26-7048-9DC6-772AF4C6D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B5D199-935E-4BBE-B448-05E40F66C35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98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think-cell data - do not delete" hidden="1">
            <a:extLst>
              <a:ext uri="{FF2B5EF4-FFF2-40B4-BE49-F238E27FC236}">
                <a16:creationId xmlns:a16="http://schemas.microsoft.com/office/drawing/2014/main" id="{73965851-599F-2058-D630-025696692BD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50884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4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965851-599F-2058-D630-025696692B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platzhalter 30">
            <a:extLst>
              <a:ext uri="{FF2B5EF4-FFF2-40B4-BE49-F238E27FC236}">
                <a16:creationId xmlns:a16="http://schemas.microsoft.com/office/drawing/2014/main" id="{D18DC360-581E-A999-7C23-C357587614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794446"/>
            <a:ext cx="2016000" cy="215444"/>
          </a:xfrm>
        </p:spPr>
        <p:txBody>
          <a:bodyPr/>
          <a:lstStyle/>
          <a:p>
            <a:r>
              <a:rPr lang="de-DE" dirty="0"/>
              <a:t>Deutschland</a:t>
            </a:r>
          </a:p>
        </p:txBody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763BB809-0397-D2D9-9AAB-D2B1B85FB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939" y="227323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75DD98C5-ADD6-77A3-33D7-96ECA350A4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78225" y="227323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CABC333B-3295-5010-B043-0293FFA579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0509" y="227323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  <a:p>
            <a:endParaRPr lang="de-DE" dirty="0"/>
          </a:p>
        </p:txBody>
      </p: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B194D93C-7A50-5AA3-450E-2FFCB7018E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60063" y="227323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CF58A96C-A1D9-3CCD-D951-BF09292AA78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941" y="336842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CA6DD38C-3F84-837A-0257-FF59551439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78225" y="336842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38" name="Textplatzhalter 37">
            <a:extLst>
              <a:ext uri="{FF2B5EF4-FFF2-40B4-BE49-F238E27FC236}">
                <a16:creationId xmlns:a16="http://schemas.microsoft.com/office/drawing/2014/main" id="{B702CF6C-99E1-11FB-8D24-435CF3A756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0509" y="336842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39" name="Textplatzhalter 38">
            <a:extLst>
              <a:ext uri="{FF2B5EF4-FFF2-40B4-BE49-F238E27FC236}">
                <a16:creationId xmlns:a16="http://schemas.microsoft.com/office/drawing/2014/main" id="{95DF2508-C93E-C71F-0B63-FEC76B825B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002793" y="336842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40" name="Textplatzhalter 39">
            <a:extLst>
              <a:ext uri="{FF2B5EF4-FFF2-40B4-BE49-F238E27FC236}">
                <a16:creationId xmlns:a16="http://schemas.microsoft.com/office/drawing/2014/main" id="{A8ABE6C0-73C6-7F2A-F352-1287ACA4D76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941" y="4463614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FDDADB52-0B1D-743F-F439-A7015EF62EA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78225" y="4463614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42" name="Textplatzhalter 41">
            <a:extLst>
              <a:ext uri="{FF2B5EF4-FFF2-40B4-BE49-F238E27FC236}">
                <a16:creationId xmlns:a16="http://schemas.microsoft.com/office/drawing/2014/main" id="{B1E627D3-94ED-F93E-FD80-3EA979B9D3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40509" y="4463614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43" name="Textplatzhalter 42">
            <a:extLst>
              <a:ext uri="{FF2B5EF4-FFF2-40B4-BE49-F238E27FC236}">
                <a16:creationId xmlns:a16="http://schemas.microsoft.com/office/drawing/2014/main" id="{152487A2-A813-7D1A-99B5-52096F6A6C0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02793" y="4463614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</p:txBody>
      </p:sp>
      <p:sp>
        <p:nvSpPr>
          <p:cNvPr id="44" name="Textplatzhalter 43">
            <a:extLst>
              <a:ext uri="{FF2B5EF4-FFF2-40B4-BE49-F238E27FC236}">
                <a16:creationId xmlns:a16="http://schemas.microsoft.com/office/drawing/2014/main" id="{A5FE9263-F794-20C8-918C-5AB7F8F06D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002793" y="2273233"/>
            <a:ext cx="2016000" cy="769441"/>
          </a:xfrm>
        </p:spPr>
        <p:txBody>
          <a:bodyPr/>
          <a:lstStyle/>
          <a:p>
            <a:pPr lvl="0"/>
            <a:r>
              <a:rPr lang="de-DE" dirty="0"/>
              <a:t>Stadt</a:t>
            </a:r>
          </a:p>
          <a:p>
            <a:pPr lvl="0"/>
            <a:r>
              <a:rPr lang="de-DE" dirty="0"/>
              <a:t>Straße XX</a:t>
            </a:r>
          </a:p>
          <a:p>
            <a:pPr lvl="0"/>
            <a:r>
              <a:rPr lang="de-DE" dirty="0"/>
              <a:t>XXXX Stadt</a:t>
            </a:r>
          </a:p>
          <a:p>
            <a:pPr lvl="0"/>
            <a:r>
              <a:rPr lang="de-DE" dirty="0"/>
              <a:t>T +49 0000000</a:t>
            </a:r>
          </a:p>
          <a:p>
            <a:pPr lvl="0"/>
            <a:r>
              <a:rPr lang="de-DE" dirty="0"/>
              <a:t>E mail@stadt.mb.de</a:t>
            </a:r>
          </a:p>
          <a:p>
            <a:endParaRPr lang="de-DE" dirty="0"/>
          </a:p>
        </p:txBody>
      </p:sp>
      <p:sp>
        <p:nvSpPr>
          <p:cNvPr id="45" name="Textplatzhalter 44">
            <a:extLst>
              <a:ext uri="{FF2B5EF4-FFF2-40B4-BE49-F238E27FC236}">
                <a16:creationId xmlns:a16="http://schemas.microsoft.com/office/drawing/2014/main" id="{D36442AB-74EE-C5BB-AEBA-2B57112795E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60062" y="1794446"/>
            <a:ext cx="2016000" cy="215444"/>
          </a:xfrm>
        </p:spPr>
        <p:txBody>
          <a:bodyPr/>
          <a:lstStyle/>
          <a:p>
            <a:r>
              <a:rPr lang="de-DE" dirty="0"/>
              <a:t>UK</a:t>
            </a:r>
          </a:p>
        </p:txBody>
      </p:sp>
      <p:sp>
        <p:nvSpPr>
          <p:cNvPr id="30" name="Titel 29">
            <a:extLst>
              <a:ext uri="{FF2B5EF4-FFF2-40B4-BE49-F238E27FC236}">
                <a16:creationId xmlns:a16="http://schemas.microsoft.com/office/drawing/2014/main" id="{491A29EA-42E8-D6EE-6B15-F2795462A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55158"/>
            <a:ext cx="9720000" cy="501804"/>
          </a:xfrm>
        </p:spPr>
        <p:txBody>
          <a:bodyPr vert="horz"/>
          <a:lstStyle/>
          <a:p>
            <a:r>
              <a:rPr lang="de-DE" dirty="0"/>
              <a:t>Standorte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F62A9C4-22F8-47FB-04BC-5EBF121B7EF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515938" y="6549327"/>
            <a:ext cx="9720000" cy="123111"/>
          </a:xfrm>
        </p:spPr>
        <p:txBody>
          <a:bodyPr/>
          <a:lstStyle/>
          <a:p>
            <a:r>
              <a:rPr lang="en-US"/>
              <a:t>The UPC’s long arm jurisdiction | Stand: September 2026</a:t>
            </a:r>
            <a:endParaRPr lang="en-US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0C124E76-B26F-CED1-4251-7B0FC937A1C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>
          <a:xfrm>
            <a:off x="11424063" y="6549327"/>
            <a:ext cx="252000" cy="123111"/>
          </a:xfrm>
        </p:spPr>
        <p:txBody>
          <a:bodyPr/>
          <a:lstStyle/>
          <a:p>
            <a:fld id="{3DB5D199-935E-4BBE-B448-05E40F66C35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268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hink-cell data - do not delete" hidden="1">
            <a:extLst>
              <a:ext uri="{FF2B5EF4-FFF2-40B4-BE49-F238E27FC236}">
                <a16:creationId xmlns:a16="http://schemas.microsoft.com/office/drawing/2014/main" id="{C4852999-94FA-724D-7AE8-D8C045DF399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865183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3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4852999-94FA-724D-7AE8-D8C045DF39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52284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1F415-70ED-12B7-BD1F-CB4E7BE66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hink-cell data - do not delete" hidden="1">
            <a:extLst>
              <a:ext uri="{FF2B5EF4-FFF2-40B4-BE49-F238E27FC236}">
                <a16:creationId xmlns:a16="http://schemas.microsoft.com/office/drawing/2014/main" id="{2677DF38-1ECF-940A-93E8-762259CD26D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3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677DF38-1ECF-940A-93E8-762259CD26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42734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eissnerBolte 2026">
  <a:themeElements>
    <a:clrScheme name="MeissnerBolte_Farben">
      <a:dk1>
        <a:srgbClr val="1A0A48"/>
      </a:dk1>
      <a:lt1>
        <a:srgbClr val="FFFFFF"/>
      </a:lt1>
      <a:dk2>
        <a:srgbClr val="1A0A48"/>
      </a:dk2>
      <a:lt2>
        <a:srgbClr val="F6F6F6"/>
      </a:lt2>
      <a:accent1>
        <a:srgbClr val="1A0A48"/>
      </a:accent1>
      <a:accent2>
        <a:srgbClr val="466BFF"/>
      </a:accent2>
      <a:accent3>
        <a:srgbClr val="96F7BA"/>
      </a:accent3>
      <a:accent4>
        <a:srgbClr val="DDD9F0"/>
      </a:accent4>
      <a:accent5>
        <a:srgbClr val="D9EEED"/>
      </a:accent5>
      <a:accent6>
        <a:srgbClr val="D5FCE3"/>
      </a:accent6>
      <a:hlink>
        <a:srgbClr val="466BFF"/>
      </a:hlink>
      <a:folHlink>
        <a:srgbClr val="466BFF"/>
      </a:folHlink>
    </a:clrScheme>
    <a:fontScheme name="MeissnerBolte_Schrift">
      <a:majorFont>
        <a:latin typeface="Aptos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144000" tIns="108000" rIns="144000" bIns="108000" rtlCol="0" anchor="t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  <a:headEnd type="none" w="med" len="med"/>
          <a:tailEnd type="none" w="med" len="med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180000" indent="-180000" algn="l">
          <a:buClr>
            <a:schemeClr val="tx2"/>
          </a:buClr>
          <a:buFont typeface="Wingdings" panose="05000000000000000000" pitchFamily="2" charset="2"/>
          <a:buChar char="§"/>
          <a:defRPr sz="140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eissner_Bolte_Master_2026.pptx" id="{DB65C968-C540-45A1-B8FF-8DDF754D7FB0}" vid="{70F3F7A6-570F-48F9-B1FD-1334719F51F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5a0a87-c106-4153-b71d-24e8c5392efb">
      <Terms xmlns="http://schemas.microsoft.com/office/infopath/2007/PartnerControls"/>
    </lcf76f155ced4ddcb4097134ff3c332f>
    <TaxCatchAll xmlns="b1ee9880-1602-4fa4-9165-2184d92a243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E1B6148AB30749AC5FC2C06DF41BB5" ma:contentTypeVersion="10" ma:contentTypeDescription="Ein neues Dokument erstellen." ma:contentTypeScope="" ma:versionID="91483a7b51040a66c643cc7c7fb9f8af">
  <xsd:schema xmlns:xsd="http://www.w3.org/2001/XMLSchema" xmlns:xs="http://www.w3.org/2001/XMLSchema" xmlns:p="http://schemas.microsoft.com/office/2006/metadata/properties" xmlns:ns2="385a0a87-c106-4153-b71d-24e8c5392efb" xmlns:ns3="b1ee9880-1602-4fa4-9165-2184d92a2433" targetNamespace="http://schemas.microsoft.com/office/2006/metadata/properties" ma:root="true" ma:fieldsID="7246b6bb0222e7d16eaf41c126ccd56d" ns2:_="" ns3:_="">
    <xsd:import namespace="385a0a87-c106-4153-b71d-24e8c5392efb"/>
    <xsd:import namespace="b1ee9880-1602-4fa4-9165-2184d92a24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5a0a87-c106-4153-b71d-24e8c5392e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43a7b165-d544-497b-aaed-c3e3c7bde7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e9880-1602-4fa4-9165-2184d92a243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01f8b56-d46a-4c32-bb8a-5a37ea1188af}" ma:internalName="TaxCatchAll" ma:showField="CatchAllData" ma:web="b1ee9880-1602-4fa4-9165-2184d92a24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66839C-CA94-4845-8230-82199AE484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3818B0-1AC3-4BD2-A515-CC76FC9D4EFD}">
  <ds:schemaRefs>
    <ds:schemaRef ds:uri="http://purl.org/dc/elements/1.1/"/>
    <ds:schemaRef ds:uri="385a0a87-c106-4153-b71d-24e8c5392efb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b1ee9880-1602-4fa4-9165-2184d92a2433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A83A7CC-FAA7-4C3F-8AEC-EAD9C61619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5a0a87-c106-4153-b71d-24e8c5392efb"/>
    <ds:schemaRef ds:uri="b1ee9880-1602-4fa4-9165-2184d92a24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Meissner_Bolte_Master_2026</Template>
  <TotalTime>0</TotalTime>
  <Words>3023</Words>
  <Application>Microsoft Office PowerPoint</Application>
  <PresentationFormat>Breitbild</PresentationFormat>
  <Paragraphs>280</Paragraphs>
  <Slides>40</Slides>
  <Notes>22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7" baseType="lpstr">
      <vt:lpstr>Aptos</vt:lpstr>
      <vt:lpstr>Aptos Light</vt:lpstr>
      <vt:lpstr>Arial</vt:lpstr>
      <vt:lpstr>Tahoma</vt:lpstr>
      <vt:lpstr>Wingdings</vt:lpstr>
      <vt:lpstr>MeissnerBolte 2026</vt:lpstr>
      <vt:lpstr>think-cell Folie</vt:lpstr>
      <vt:lpstr>The UPC’s long arm jurisdiction</vt:lpstr>
      <vt:lpstr>Agenda</vt:lpstr>
      <vt:lpstr>Long-arm jurisdiction – the CoA’s referral to the CJEU </vt:lpstr>
      <vt:lpstr>CJEU referral: Dyson v. Dreame et al, UPC_CoA_789/2025 and UPC_CoA_813/2025 (CoA 6 March 2026) </vt:lpstr>
      <vt:lpstr>CJEU referral: Question 1 – proposal for simplification  </vt:lpstr>
      <vt:lpstr>CJEU referral: Question 2 – proposal for simplification   </vt:lpstr>
      <vt:lpstr>CJEU referral: Question 3 – proposal for simplification    </vt:lpstr>
      <vt:lpstr>CJEU referral: Question 4 – proposal for simplification     </vt:lpstr>
      <vt:lpstr>Long-arm jurisdiction and Art. 7 (2) Brussels I recast  </vt:lpstr>
      <vt:lpstr>Keeex v Adobe, OpenAI and others – Court of Appeal, 13 March 2026 (UPC_CoA_922/2025, UPC_CoA_923/2025, UPC_CoA_924/2025, UPC_CoA_925/2025)      </vt:lpstr>
      <vt:lpstr>1st headnote: As a rule, the Statement of claim should contain the facts and legal arguments necessary to justify the jurisdiction of the Court.       </vt:lpstr>
      <vt:lpstr>2nd headnote: Where the UPC has jurisdiction on the basis of Article 7(2) of Regulation 1215/2012 as the court of the place where the damages occurred or threaten to occur, said article does not provide jurisdiction for infringement in non-member states of the UPC        </vt:lpstr>
      <vt:lpstr>2nd headnote         </vt:lpstr>
      <vt:lpstr>Art. 7(2) – Two possible connecting factors          </vt:lpstr>
      <vt:lpstr>Long-arm jurisdiction - the CoA’s first consolidation   </vt:lpstr>
      <vt:lpstr>Fujifilm v Kodak, Court of Appeal, 2 June 2026, UPC_CoA_312/2025, UPC_CoA_333/2025, UPC_CoA_880/2025, UPC_CoA_882/2025          </vt:lpstr>
      <vt:lpstr>Art. 34 UPCA is not a jurisdictional limitation           </vt:lpstr>
      <vt:lpstr>BSH v Electrolux confirmed for the UPC            </vt:lpstr>
      <vt:lpstr>Validity challenges in foreign designations             </vt:lpstr>
      <vt:lpstr>The CoA's consolidation of UPC long-arm case law              </vt:lpstr>
      <vt:lpstr>The CoA's consolidation of UPC long-arm case law               </vt:lpstr>
      <vt:lpstr>BSH v. Electrolux translated into a UPC constellation     </vt:lpstr>
      <vt:lpstr>Country groups (of EPC member states)               </vt:lpstr>
      <vt:lpstr>Jurisdiction of the UPC in case of defendant's domicile in the UPC territory               </vt:lpstr>
      <vt:lpstr>The UPC compared with national courts with respect to the long arm question </vt:lpstr>
      <vt:lpstr>UPC vs. German courts in view of JP patents               </vt:lpstr>
      <vt:lpstr>UPC vs. UK courts in view of foreign (e.g. US) patents               </vt:lpstr>
      <vt:lpstr>UPC vs. Hungarian courts in view of foreign (e.g. US) patents               </vt:lpstr>
      <vt:lpstr>Scenarios    </vt:lpstr>
      <vt:lpstr>Long-arm jurisdiction   Country groups</vt:lpstr>
      <vt:lpstr>Long Arm Jurisdiction of the UPC Case 1 (normal case)</vt:lpstr>
      <vt:lpstr>Long Arm Jurisdiction of the UPC Case 2</vt:lpstr>
      <vt:lpstr>Long Arm Jurisdiction of the UPC - Case 3</vt:lpstr>
      <vt:lpstr>Long Arm Jurisdiction of the UPC - Case 4</vt:lpstr>
      <vt:lpstr>Long Arm Jurisdiction of the UPC Case 5</vt:lpstr>
      <vt:lpstr>Long Arm Jurisdiction of the UPC Case 6</vt:lpstr>
      <vt:lpstr>Long Arm Jurisdiction of the UPC Case 7</vt:lpstr>
      <vt:lpstr>Standorte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Chart Factory</dc:creator>
  <cp:lastModifiedBy>Pfrang, Tilman</cp:lastModifiedBy>
  <cp:revision>11</cp:revision>
  <dcterms:created xsi:type="dcterms:W3CDTF">2026-07-27T13:03:40Z</dcterms:created>
  <dcterms:modified xsi:type="dcterms:W3CDTF">2026-09-21T12:41:05Z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0x01010032E1B6148AB30749AC5FC2C06DF41BB5</vt:lpwstr>
  </property>
</Properties>
</file>