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webp" ContentType="image/webp"/>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 id="2147483671" r:id="rId6"/>
  </p:sldMasterIdLst>
  <p:notesMasterIdLst>
    <p:notesMasterId r:id="rId36"/>
  </p:notesMasterIdLst>
  <p:handoutMasterIdLst>
    <p:handoutMasterId r:id="rId37"/>
  </p:handoutMasterIdLst>
  <p:sldIdLst>
    <p:sldId id="285" r:id="rId7"/>
    <p:sldId id="318" r:id="rId8"/>
    <p:sldId id="348"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3" r:id="rId22"/>
    <p:sldId id="334" r:id="rId23"/>
    <p:sldId id="335" r:id="rId24"/>
    <p:sldId id="336" r:id="rId25"/>
    <p:sldId id="346" r:id="rId26"/>
    <p:sldId id="338" r:id="rId27"/>
    <p:sldId id="339" r:id="rId28"/>
    <p:sldId id="340" r:id="rId29"/>
    <p:sldId id="341" r:id="rId30"/>
    <p:sldId id="342" r:id="rId31"/>
    <p:sldId id="343" r:id="rId32"/>
    <p:sldId id="344" r:id="rId33"/>
    <p:sldId id="345" r:id="rId34"/>
    <p:sldId id="274" r:id="rId35"/>
  </p:sldIdLst>
  <p:sldSz cx="12192000" cy="6858000"/>
  <p:notesSz cx="6797675" cy="9926638"/>
  <p:custDataLst>
    <p:tags r:id="rId3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3DA5"/>
    <a:srgbClr val="D50032"/>
    <a:srgbClr val="FFB500"/>
    <a:srgbClr val="008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74" d="100"/>
          <a:sy n="74" d="100"/>
        </p:scale>
        <p:origin x="537" y="52"/>
      </p:cViewPr>
      <p:guideLst/>
    </p:cSldViewPr>
  </p:slideViewPr>
  <p:outlineViewPr>
    <p:cViewPr>
      <p:scale>
        <a:sx n="33" d="100"/>
        <a:sy n="33" d="100"/>
      </p:scale>
      <p:origin x="0" y="-660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9" d="100"/>
          <a:sy n="79" d="100"/>
        </p:scale>
        <p:origin x="289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Tuyet Vi | i-pointing" userId="8bbabb76-b297-4833-bf89-85bb7ba15b4f" providerId="ADAL" clId="{E4415D58-F040-4C86-AC21-C3C08CA0BF99}"/>
    <pc:docChg chg="custSel modSld modMainMaster">
      <pc:chgData name="Kim Tuyet Vi | i-pointing" userId="8bbabb76-b297-4833-bf89-85bb7ba15b4f" providerId="ADAL" clId="{E4415D58-F040-4C86-AC21-C3C08CA0BF99}" dt="2024-06-21T13:35:48.810" v="32"/>
      <pc:docMkLst>
        <pc:docMk/>
      </pc:docMkLst>
      <pc:sldChg chg="modSp mod">
        <pc:chgData name="Kim Tuyet Vi | i-pointing" userId="8bbabb76-b297-4833-bf89-85bb7ba15b4f" providerId="ADAL" clId="{E4415D58-F040-4C86-AC21-C3C08CA0BF99}" dt="2024-06-21T13:27:55.539" v="7" actId="255"/>
        <pc:sldMkLst>
          <pc:docMk/>
          <pc:sldMk cId="3841955309" sldId="271"/>
        </pc:sldMkLst>
        <pc:spChg chg="mod">
          <ac:chgData name="Kim Tuyet Vi | i-pointing" userId="8bbabb76-b297-4833-bf89-85bb7ba15b4f" providerId="ADAL" clId="{E4415D58-F040-4C86-AC21-C3C08CA0BF99}" dt="2024-06-21T13:27:55.539" v="7" actId="255"/>
          <ac:spMkLst>
            <pc:docMk/>
            <pc:sldMk cId="3841955309" sldId="271"/>
            <ac:spMk id="41" creationId="{1C2A0B9D-5618-CD56-1ADC-59606453F334}"/>
          </ac:spMkLst>
        </pc:spChg>
        <pc:spChg chg="mod">
          <ac:chgData name="Kim Tuyet Vi | i-pointing" userId="8bbabb76-b297-4833-bf89-85bb7ba15b4f" providerId="ADAL" clId="{E4415D58-F040-4C86-AC21-C3C08CA0BF99}" dt="2024-06-21T13:27:55.539" v="7" actId="255"/>
          <ac:spMkLst>
            <pc:docMk/>
            <pc:sldMk cId="3841955309" sldId="271"/>
            <ac:spMk id="42" creationId="{E0882711-C13F-4768-F689-4A4579AB01B3}"/>
          </ac:spMkLst>
        </pc:spChg>
        <pc:spChg chg="mod">
          <ac:chgData name="Kim Tuyet Vi | i-pointing" userId="8bbabb76-b297-4833-bf89-85bb7ba15b4f" providerId="ADAL" clId="{E4415D58-F040-4C86-AC21-C3C08CA0BF99}" dt="2024-06-21T13:27:55.539" v="7" actId="255"/>
          <ac:spMkLst>
            <pc:docMk/>
            <pc:sldMk cId="3841955309" sldId="271"/>
            <ac:spMk id="43" creationId="{302F53B4-F57C-0A27-D340-883AEA1A146D}"/>
          </ac:spMkLst>
        </pc:spChg>
        <pc:spChg chg="mod">
          <ac:chgData name="Kim Tuyet Vi | i-pointing" userId="8bbabb76-b297-4833-bf89-85bb7ba15b4f" providerId="ADAL" clId="{E4415D58-F040-4C86-AC21-C3C08CA0BF99}" dt="2024-06-21T13:27:55.539" v="7" actId="255"/>
          <ac:spMkLst>
            <pc:docMk/>
            <pc:sldMk cId="3841955309" sldId="271"/>
            <ac:spMk id="44" creationId="{191C6D49-12F2-DF53-B7BD-92B49504FC24}"/>
          </ac:spMkLst>
        </pc:spChg>
      </pc:sldChg>
      <pc:sldChg chg="modSp mod">
        <pc:chgData name="Kim Tuyet Vi | i-pointing" userId="8bbabb76-b297-4833-bf89-85bb7ba15b4f" providerId="ADAL" clId="{E4415D58-F040-4C86-AC21-C3C08CA0BF99}" dt="2024-06-21T13:28:19.936" v="19" actId="207"/>
        <pc:sldMkLst>
          <pc:docMk/>
          <pc:sldMk cId="149004814" sldId="273"/>
        </pc:sldMkLst>
        <pc:spChg chg="mod">
          <ac:chgData name="Kim Tuyet Vi | i-pointing" userId="8bbabb76-b297-4833-bf89-85bb7ba15b4f" providerId="ADAL" clId="{E4415D58-F040-4C86-AC21-C3C08CA0BF99}" dt="2024-06-21T13:28:04.654" v="8" actId="207"/>
          <ac:spMkLst>
            <pc:docMk/>
            <pc:sldMk cId="149004814" sldId="273"/>
            <ac:spMk id="6" creationId="{85E138A3-558C-2CA4-6129-0FD410C5AF2B}"/>
          </ac:spMkLst>
        </pc:spChg>
        <pc:spChg chg="mod">
          <ac:chgData name="Kim Tuyet Vi | i-pointing" userId="8bbabb76-b297-4833-bf89-85bb7ba15b4f" providerId="ADAL" clId="{E4415D58-F040-4C86-AC21-C3C08CA0BF99}" dt="2024-06-21T13:28:10.620" v="13" actId="207"/>
          <ac:spMkLst>
            <pc:docMk/>
            <pc:sldMk cId="149004814" sldId="273"/>
            <ac:spMk id="7" creationId="{CE7009EF-385C-D13F-30EC-FB33B8A912E8}"/>
          </ac:spMkLst>
        </pc:spChg>
        <pc:spChg chg="mod">
          <ac:chgData name="Kim Tuyet Vi | i-pointing" userId="8bbabb76-b297-4833-bf89-85bb7ba15b4f" providerId="ADAL" clId="{E4415D58-F040-4C86-AC21-C3C08CA0BF99}" dt="2024-06-21T13:28:12.346" v="14" actId="207"/>
          <ac:spMkLst>
            <pc:docMk/>
            <pc:sldMk cId="149004814" sldId="273"/>
            <ac:spMk id="8" creationId="{48A773AB-A401-9114-09CA-E225FD9CA55F}"/>
          </ac:spMkLst>
        </pc:spChg>
        <pc:spChg chg="mod">
          <ac:chgData name="Kim Tuyet Vi | i-pointing" userId="8bbabb76-b297-4833-bf89-85bb7ba15b4f" providerId="ADAL" clId="{E4415D58-F040-4C86-AC21-C3C08CA0BF99}" dt="2024-06-21T13:28:19.936" v="19" actId="207"/>
          <ac:spMkLst>
            <pc:docMk/>
            <pc:sldMk cId="149004814" sldId="273"/>
            <ac:spMk id="9" creationId="{A4B5D8D7-EE4B-D361-858F-78D5CDE6E95E}"/>
          </ac:spMkLst>
        </pc:spChg>
        <pc:spChg chg="mod">
          <ac:chgData name="Kim Tuyet Vi | i-pointing" userId="8bbabb76-b297-4833-bf89-85bb7ba15b4f" providerId="ADAL" clId="{E4415D58-F040-4C86-AC21-C3C08CA0BF99}" dt="2024-06-21T13:28:06.058" v="9" actId="207"/>
          <ac:spMkLst>
            <pc:docMk/>
            <pc:sldMk cId="149004814" sldId="273"/>
            <ac:spMk id="10" creationId="{4CAC0184-95AC-3DE6-494C-DE8AECD12C20}"/>
          </ac:spMkLst>
        </pc:spChg>
        <pc:spChg chg="mod">
          <ac:chgData name="Kim Tuyet Vi | i-pointing" userId="8bbabb76-b297-4833-bf89-85bb7ba15b4f" providerId="ADAL" clId="{E4415D58-F040-4C86-AC21-C3C08CA0BF99}" dt="2024-06-21T13:28:09.557" v="12" actId="207"/>
          <ac:spMkLst>
            <pc:docMk/>
            <pc:sldMk cId="149004814" sldId="273"/>
            <ac:spMk id="11" creationId="{B1BDEB7B-026A-86A3-140A-A5BABE0C1397}"/>
          </ac:spMkLst>
        </pc:spChg>
        <pc:spChg chg="mod">
          <ac:chgData name="Kim Tuyet Vi | i-pointing" userId="8bbabb76-b297-4833-bf89-85bb7ba15b4f" providerId="ADAL" clId="{E4415D58-F040-4C86-AC21-C3C08CA0BF99}" dt="2024-06-21T13:28:13.496" v="15" actId="207"/>
          <ac:spMkLst>
            <pc:docMk/>
            <pc:sldMk cId="149004814" sldId="273"/>
            <ac:spMk id="12" creationId="{F6087234-EEFF-2B9A-C51E-DA27F70558A8}"/>
          </ac:spMkLst>
        </pc:spChg>
        <pc:spChg chg="mod">
          <ac:chgData name="Kim Tuyet Vi | i-pointing" userId="8bbabb76-b297-4833-bf89-85bb7ba15b4f" providerId="ADAL" clId="{E4415D58-F040-4C86-AC21-C3C08CA0BF99}" dt="2024-06-21T13:28:16.871" v="17" actId="207"/>
          <ac:spMkLst>
            <pc:docMk/>
            <pc:sldMk cId="149004814" sldId="273"/>
            <ac:spMk id="13" creationId="{85B1395C-E852-443E-ACD8-7EC729E133D6}"/>
          </ac:spMkLst>
        </pc:spChg>
        <pc:spChg chg="mod">
          <ac:chgData name="Kim Tuyet Vi | i-pointing" userId="8bbabb76-b297-4833-bf89-85bb7ba15b4f" providerId="ADAL" clId="{E4415D58-F040-4C86-AC21-C3C08CA0BF99}" dt="2024-06-21T13:28:07.188" v="10" actId="207"/>
          <ac:spMkLst>
            <pc:docMk/>
            <pc:sldMk cId="149004814" sldId="273"/>
            <ac:spMk id="14" creationId="{94873384-8481-F9FA-D5BB-5001FE1C41A5}"/>
          </ac:spMkLst>
        </pc:spChg>
        <pc:spChg chg="mod">
          <ac:chgData name="Kim Tuyet Vi | i-pointing" userId="8bbabb76-b297-4833-bf89-85bb7ba15b4f" providerId="ADAL" clId="{E4415D58-F040-4C86-AC21-C3C08CA0BF99}" dt="2024-06-21T13:28:08.369" v="11" actId="207"/>
          <ac:spMkLst>
            <pc:docMk/>
            <pc:sldMk cId="149004814" sldId="273"/>
            <ac:spMk id="15" creationId="{DB7373AD-04FC-C8D1-9852-BB5B67D6F9FD}"/>
          </ac:spMkLst>
        </pc:spChg>
        <pc:spChg chg="mod">
          <ac:chgData name="Kim Tuyet Vi | i-pointing" userId="8bbabb76-b297-4833-bf89-85bb7ba15b4f" providerId="ADAL" clId="{E4415D58-F040-4C86-AC21-C3C08CA0BF99}" dt="2024-06-21T13:28:15.718" v="16" actId="207"/>
          <ac:spMkLst>
            <pc:docMk/>
            <pc:sldMk cId="149004814" sldId="273"/>
            <ac:spMk id="16" creationId="{B35E8955-E0D6-AC4E-E531-1F07A1427253}"/>
          </ac:spMkLst>
        </pc:spChg>
        <pc:spChg chg="mod">
          <ac:chgData name="Kim Tuyet Vi | i-pointing" userId="8bbabb76-b297-4833-bf89-85bb7ba15b4f" providerId="ADAL" clId="{E4415D58-F040-4C86-AC21-C3C08CA0BF99}" dt="2024-06-21T13:28:18.079" v="18" actId="207"/>
          <ac:spMkLst>
            <pc:docMk/>
            <pc:sldMk cId="149004814" sldId="273"/>
            <ac:spMk id="35" creationId="{BF4F32C6-61AB-7864-DFC8-D662C8096F39}"/>
          </ac:spMkLst>
        </pc:spChg>
      </pc:sldChg>
      <pc:sldMasterChg chg="modSp modSldLayout">
        <pc:chgData name="Kim Tuyet Vi | i-pointing" userId="8bbabb76-b297-4833-bf89-85bb7ba15b4f" providerId="ADAL" clId="{E4415D58-F040-4C86-AC21-C3C08CA0BF99}" dt="2024-06-21T13:35:48.810" v="32"/>
        <pc:sldMasterMkLst>
          <pc:docMk/>
          <pc:sldMasterMk cId="1392079576" sldId="2147483648"/>
        </pc:sldMasterMkLst>
        <pc:spChg chg="mod">
          <ac:chgData name="Kim Tuyet Vi | i-pointing" userId="8bbabb76-b297-4833-bf89-85bb7ba15b4f" providerId="ADAL" clId="{E4415D58-F040-4C86-AC21-C3C08CA0BF99}" dt="2024-06-21T13:27:00.572" v="1" actId="207"/>
          <ac:spMkLst>
            <pc:docMk/>
            <pc:sldMasterMk cId="1392079576" sldId="2147483648"/>
            <ac:spMk id="3" creationId="{7A23ACBA-08CE-F18A-2B2A-587767A35A87}"/>
          </ac:spMkLst>
        </pc:spChg>
        <pc:sldLayoutChg chg="modSp">
          <pc:chgData name="Kim Tuyet Vi | i-pointing" userId="8bbabb76-b297-4833-bf89-85bb7ba15b4f" providerId="ADAL" clId="{E4415D58-F040-4C86-AC21-C3C08CA0BF99}" dt="2024-06-21T13:27:09.610" v="3" actId="207"/>
          <pc:sldLayoutMkLst>
            <pc:docMk/>
            <pc:sldMasterMk cId="1392079576" sldId="2147483648"/>
            <pc:sldLayoutMk cId="2436425490" sldId="2147483650"/>
          </pc:sldLayoutMkLst>
          <pc:spChg chg="mod">
            <ac:chgData name="Kim Tuyet Vi | i-pointing" userId="8bbabb76-b297-4833-bf89-85bb7ba15b4f" providerId="ADAL" clId="{E4415D58-F040-4C86-AC21-C3C08CA0BF99}" dt="2024-06-21T13:27:07.983" v="2" actId="207"/>
            <ac:spMkLst>
              <pc:docMk/>
              <pc:sldMasterMk cId="1392079576" sldId="2147483648"/>
              <pc:sldLayoutMk cId="2436425490" sldId="2147483650"/>
              <ac:spMk id="21" creationId="{AF75B15D-0B9E-CDC5-B595-531344051A43}"/>
            </ac:spMkLst>
          </pc:spChg>
          <pc:spChg chg="mod">
            <ac:chgData name="Kim Tuyet Vi | i-pointing" userId="8bbabb76-b297-4833-bf89-85bb7ba15b4f" providerId="ADAL" clId="{E4415D58-F040-4C86-AC21-C3C08CA0BF99}" dt="2024-06-21T13:27:09.610" v="3" actId="207"/>
            <ac:spMkLst>
              <pc:docMk/>
              <pc:sldMasterMk cId="1392079576" sldId="2147483648"/>
              <pc:sldLayoutMk cId="2436425490" sldId="2147483650"/>
              <ac:spMk id="130" creationId="{92811643-0244-81D2-6336-312209D4E80C}"/>
            </ac:spMkLst>
          </pc:spChg>
          <pc:spChg chg="mod">
            <ac:chgData name="Kim Tuyet Vi | i-pointing" userId="8bbabb76-b297-4833-bf89-85bb7ba15b4f" providerId="ADAL" clId="{E4415D58-F040-4C86-AC21-C3C08CA0BF99}" dt="2024-06-21T13:27:09.610" v="3" actId="207"/>
            <ac:spMkLst>
              <pc:docMk/>
              <pc:sldMasterMk cId="1392079576" sldId="2147483648"/>
              <pc:sldLayoutMk cId="2436425490" sldId="2147483650"/>
              <ac:spMk id="144" creationId="{A3132D53-8668-D926-697A-AEA0138FB183}"/>
            </ac:spMkLst>
          </pc:spChg>
          <pc:spChg chg="mod">
            <ac:chgData name="Kim Tuyet Vi | i-pointing" userId="8bbabb76-b297-4833-bf89-85bb7ba15b4f" providerId="ADAL" clId="{E4415D58-F040-4C86-AC21-C3C08CA0BF99}" dt="2024-06-21T13:27:07.983" v="2" actId="207"/>
            <ac:spMkLst>
              <pc:docMk/>
              <pc:sldMasterMk cId="1392079576" sldId="2147483648"/>
              <pc:sldLayoutMk cId="2436425490" sldId="2147483650"/>
              <ac:spMk id="148" creationId="{29AB746C-8A4F-819A-E488-D6FB64F57CF1}"/>
            </ac:spMkLst>
          </pc:spChg>
          <pc:spChg chg="mod">
            <ac:chgData name="Kim Tuyet Vi | i-pointing" userId="8bbabb76-b297-4833-bf89-85bb7ba15b4f" providerId="ADAL" clId="{E4415D58-F040-4C86-AC21-C3C08CA0BF99}" dt="2024-06-21T13:27:09.610" v="3" actId="207"/>
            <ac:spMkLst>
              <pc:docMk/>
              <pc:sldMasterMk cId="1392079576" sldId="2147483648"/>
              <pc:sldLayoutMk cId="2436425490" sldId="2147483650"/>
              <ac:spMk id="150" creationId="{7C74F4B7-B611-BD2B-2C96-2544E1E4819C}"/>
            </ac:spMkLst>
          </pc:spChg>
        </pc:sldLayoutChg>
        <pc:sldLayoutChg chg="modSp">
          <pc:chgData name="Kim Tuyet Vi | i-pointing" userId="8bbabb76-b297-4833-bf89-85bb7ba15b4f" providerId="ADAL" clId="{E4415D58-F040-4C86-AC21-C3C08CA0BF99}" dt="2024-06-21T13:27:15.239" v="4" actId="207"/>
          <pc:sldLayoutMkLst>
            <pc:docMk/>
            <pc:sldMasterMk cId="1392079576" sldId="2147483648"/>
            <pc:sldLayoutMk cId="2722712401" sldId="2147483651"/>
          </pc:sldLayoutMkLst>
          <pc:spChg chg="mod">
            <ac:chgData name="Kim Tuyet Vi | i-pointing" userId="8bbabb76-b297-4833-bf89-85bb7ba15b4f" providerId="ADAL" clId="{E4415D58-F040-4C86-AC21-C3C08CA0BF99}" dt="2024-06-21T13:27:15.239" v="4" actId="207"/>
            <ac:spMkLst>
              <pc:docMk/>
              <pc:sldMasterMk cId="1392079576" sldId="2147483648"/>
              <pc:sldLayoutMk cId="2722712401" sldId="2147483651"/>
              <ac:spMk id="36" creationId="{282C9494-F9BD-C1AC-8747-4F4B21B84132}"/>
            </ac:spMkLst>
          </pc:spChg>
          <pc:spChg chg="mod">
            <ac:chgData name="Kim Tuyet Vi | i-pointing" userId="8bbabb76-b297-4833-bf89-85bb7ba15b4f" providerId="ADAL" clId="{E4415D58-F040-4C86-AC21-C3C08CA0BF99}" dt="2024-06-21T13:27:15.239" v="4" actId="207"/>
            <ac:spMkLst>
              <pc:docMk/>
              <pc:sldMasterMk cId="1392079576" sldId="2147483648"/>
              <pc:sldLayoutMk cId="2722712401" sldId="2147483651"/>
              <ac:spMk id="42" creationId="{17D46608-C067-6EC2-A2C6-8136F853EB9F}"/>
            </ac:spMkLst>
          </pc:spChg>
        </pc:sldLayoutChg>
        <pc:sldLayoutChg chg="modSp mod">
          <pc:chgData name="Kim Tuyet Vi | i-pointing" userId="8bbabb76-b297-4833-bf89-85bb7ba15b4f" providerId="ADAL" clId="{E4415D58-F040-4C86-AC21-C3C08CA0BF99}" dt="2024-06-21T13:35:48.810" v="32"/>
          <pc:sldLayoutMkLst>
            <pc:docMk/>
            <pc:sldMasterMk cId="1392079576" sldId="2147483648"/>
            <pc:sldLayoutMk cId="270411733" sldId="2147483664"/>
          </pc:sldLayoutMkLst>
          <pc:spChg chg="mod">
            <ac:chgData name="Kim Tuyet Vi | i-pointing" userId="8bbabb76-b297-4833-bf89-85bb7ba15b4f" providerId="ADAL" clId="{E4415D58-F040-4C86-AC21-C3C08CA0BF99}" dt="2024-06-21T13:35:48.808" v="26"/>
            <ac:spMkLst>
              <pc:docMk/>
              <pc:sldMasterMk cId="1392079576" sldId="2147483648"/>
              <pc:sldLayoutMk cId="270411733" sldId="2147483664"/>
              <ac:spMk id="13" creationId="{8DB9B22B-FF32-29C4-97BC-1E19C7FD02D7}"/>
            </ac:spMkLst>
          </pc:spChg>
          <pc:spChg chg="mod">
            <ac:chgData name="Kim Tuyet Vi | i-pointing" userId="8bbabb76-b297-4833-bf89-85bb7ba15b4f" providerId="ADAL" clId="{E4415D58-F040-4C86-AC21-C3C08CA0BF99}" dt="2024-06-21T13:35:48.810" v="32"/>
            <ac:spMkLst>
              <pc:docMk/>
              <pc:sldMasterMk cId="1392079576" sldId="2147483648"/>
              <pc:sldLayoutMk cId="270411733" sldId="2147483664"/>
              <ac:spMk id="41" creationId="{60643240-633D-36B9-C3B4-B9AE8E9BF815}"/>
            </ac:spMkLst>
          </pc:spChg>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3D9B5EF-7C3A-749F-8211-83EDE448DE2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B2D72D77-F3E0-5958-7C82-2B937C024B0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6F2867D-2585-4E8E-8A4C-67BF1D1914FE}" type="datetimeFigureOut">
              <a:rPr lang="en-US" smtClean="0"/>
              <a:t>9/17/2024</a:t>
            </a:fld>
            <a:endParaRPr lang="en-US"/>
          </a:p>
        </p:txBody>
      </p:sp>
      <p:sp>
        <p:nvSpPr>
          <p:cNvPr id="4" name="Fußzeilenplatzhalter 3">
            <a:extLst>
              <a:ext uri="{FF2B5EF4-FFF2-40B4-BE49-F238E27FC236}">
                <a16:creationId xmlns:a16="http://schemas.microsoft.com/office/drawing/2014/main" id="{1EFC2D2F-DCDD-3854-2D98-62C1B186F67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60DF1D0E-A21B-0145-CD69-4EADE941473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FE34ABA-7500-4D2D-B77F-F65142F24826}" type="slidenum">
              <a:rPr lang="en-US" smtClean="0"/>
              <a:t>‹Nr.›</a:t>
            </a:fld>
            <a:endParaRPr lang="en-US"/>
          </a:p>
        </p:txBody>
      </p:sp>
    </p:spTree>
    <p:extLst>
      <p:ext uri="{BB962C8B-B14F-4D97-AF65-F5344CB8AC3E}">
        <p14:creationId xmlns:p14="http://schemas.microsoft.com/office/powerpoint/2010/main" val="657631932"/>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DAFA542-7964-4602-9A57-1A9F3921EC87}" type="datetimeFigureOut">
              <a:rPr lang="en-US" smtClean="0"/>
              <a:t>9/17/2024</a:t>
            </a:fld>
            <a:endParaRPr lang="en-US"/>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8BCFF04-901C-4C3A-B50B-1AFDEB00AAA2}" type="slidenum">
              <a:rPr lang="en-US" smtClean="0"/>
              <a:t>‹Nr.›</a:t>
            </a:fld>
            <a:endParaRPr lang="en-US"/>
          </a:p>
        </p:txBody>
      </p:sp>
    </p:spTree>
    <p:extLst>
      <p:ext uri="{BB962C8B-B14F-4D97-AF65-F5344CB8AC3E}">
        <p14:creationId xmlns:p14="http://schemas.microsoft.com/office/powerpoint/2010/main" val="216612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dirty="0"/>
          </a:p>
        </p:txBody>
      </p:sp>
    </p:spTree>
    <p:extLst>
      <p:ext uri="{BB962C8B-B14F-4D97-AF65-F5344CB8AC3E}">
        <p14:creationId xmlns:p14="http://schemas.microsoft.com/office/powerpoint/2010/main" val="2104870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dirty="0"/>
          </a:p>
        </p:txBody>
      </p:sp>
    </p:spTree>
    <p:extLst>
      <p:ext uri="{BB962C8B-B14F-4D97-AF65-F5344CB8AC3E}">
        <p14:creationId xmlns:p14="http://schemas.microsoft.com/office/powerpoint/2010/main" val="3549848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dirty="0"/>
          </a:p>
        </p:txBody>
      </p:sp>
    </p:spTree>
    <p:extLst>
      <p:ext uri="{BB962C8B-B14F-4D97-AF65-F5344CB8AC3E}">
        <p14:creationId xmlns:p14="http://schemas.microsoft.com/office/powerpoint/2010/main" val="129951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dirty="0" err="1"/>
              <a:t>Discuss</a:t>
            </a:r>
            <a:r>
              <a:rPr lang="pt-PT" dirty="0"/>
              <a:t> </a:t>
            </a:r>
            <a:r>
              <a:rPr lang="pt-PT" dirty="0" err="1"/>
              <a:t>the</a:t>
            </a:r>
            <a:r>
              <a:rPr lang="pt-PT" dirty="0"/>
              <a:t> </a:t>
            </a:r>
            <a:r>
              <a:rPr lang="pt-PT" dirty="0" err="1"/>
              <a:t>Library</a:t>
            </a:r>
            <a:r>
              <a:rPr lang="pt-PT" dirty="0"/>
              <a:t> </a:t>
            </a:r>
            <a:r>
              <a:rPr lang="pt-PT" dirty="0" err="1"/>
              <a:t>and</a:t>
            </a:r>
            <a:r>
              <a:rPr lang="pt-PT" dirty="0"/>
              <a:t> </a:t>
            </a:r>
            <a:r>
              <a:rPr lang="pt-PT" dirty="0" err="1"/>
              <a:t>the</a:t>
            </a:r>
            <a:r>
              <a:rPr lang="pt-PT" dirty="0"/>
              <a:t> </a:t>
            </a:r>
            <a:r>
              <a:rPr lang="pt-PT" dirty="0" err="1"/>
              <a:t>Forum</a:t>
            </a:r>
            <a:r>
              <a:rPr lang="pt-PT" dirty="0"/>
              <a:t> </a:t>
            </a:r>
          </a:p>
        </p:txBody>
      </p:sp>
    </p:spTree>
    <p:extLst>
      <p:ext uri="{BB962C8B-B14F-4D97-AF65-F5344CB8AC3E}">
        <p14:creationId xmlns:p14="http://schemas.microsoft.com/office/powerpoint/2010/main" val="726369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dirty="0" err="1"/>
              <a:t>Discuss</a:t>
            </a:r>
            <a:r>
              <a:rPr lang="pt-PT" dirty="0"/>
              <a:t> </a:t>
            </a:r>
            <a:r>
              <a:rPr lang="pt-PT" dirty="0" err="1"/>
              <a:t>the</a:t>
            </a:r>
            <a:r>
              <a:rPr lang="pt-PT" dirty="0"/>
              <a:t> </a:t>
            </a:r>
            <a:r>
              <a:rPr lang="pt-PT" dirty="0" err="1"/>
              <a:t>Library</a:t>
            </a:r>
            <a:r>
              <a:rPr lang="pt-PT" dirty="0"/>
              <a:t> </a:t>
            </a:r>
            <a:r>
              <a:rPr lang="pt-PT" dirty="0" err="1"/>
              <a:t>and</a:t>
            </a:r>
            <a:r>
              <a:rPr lang="pt-PT" dirty="0"/>
              <a:t> </a:t>
            </a:r>
            <a:r>
              <a:rPr lang="pt-PT" dirty="0" err="1"/>
              <a:t>the</a:t>
            </a:r>
            <a:r>
              <a:rPr lang="pt-PT" dirty="0"/>
              <a:t> </a:t>
            </a:r>
            <a:r>
              <a:rPr lang="pt-PT" dirty="0" err="1"/>
              <a:t>Forum</a:t>
            </a:r>
            <a:r>
              <a:rPr lang="pt-PT" dirty="0"/>
              <a:t> </a:t>
            </a:r>
          </a:p>
        </p:txBody>
      </p:sp>
    </p:spTree>
    <p:extLst>
      <p:ext uri="{BB962C8B-B14F-4D97-AF65-F5344CB8AC3E}">
        <p14:creationId xmlns:p14="http://schemas.microsoft.com/office/powerpoint/2010/main" val="291471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dirty="0" err="1"/>
              <a:t>Discuss</a:t>
            </a:r>
            <a:r>
              <a:rPr lang="pt-PT" dirty="0"/>
              <a:t> </a:t>
            </a:r>
            <a:r>
              <a:rPr lang="pt-PT" dirty="0" err="1"/>
              <a:t>the</a:t>
            </a:r>
            <a:r>
              <a:rPr lang="pt-PT" dirty="0"/>
              <a:t> </a:t>
            </a:r>
            <a:r>
              <a:rPr lang="pt-PT" dirty="0" err="1"/>
              <a:t>Library</a:t>
            </a:r>
            <a:r>
              <a:rPr lang="pt-PT" dirty="0"/>
              <a:t> </a:t>
            </a:r>
            <a:r>
              <a:rPr lang="pt-PT" dirty="0" err="1"/>
              <a:t>and</a:t>
            </a:r>
            <a:r>
              <a:rPr lang="pt-PT" dirty="0"/>
              <a:t> </a:t>
            </a:r>
            <a:r>
              <a:rPr lang="pt-PT" dirty="0" err="1"/>
              <a:t>the</a:t>
            </a:r>
            <a:r>
              <a:rPr lang="pt-PT" dirty="0"/>
              <a:t> </a:t>
            </a:r>
            <a:r>
              <a:rPr lang="pt-PT" dirty="0" err="1"/>
              <a:t>Forum</a:t>
            </a:r>
            <a:r>
              <a:rPr lang="pt-PT" dirty="0"/>
              <a:t> </a:t>
            </a:r>
          </a:p>
        </p:txBody>
      </p:sp>
    </p:spTree>
    <p:extLst>
      <p:ext uri="{BB962C8B-B14F-4D97-AF65-F5344CB8AC3E}">
        <p14:creationId xmlns:p14="http://schemas.microsoft.com/office/powerpoint/2010/main" val="161125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dirty="0" err="1"/>
              <a:t>Discuss</a:t>
            </a:r>
            <a:r>
              <a:rPr lang="pt-PT" dirty="0"/>
              <a:t> </a:t>
            </a:r>
            <a:r>
              <a:rPr lang="pt-PT" dirty="0" err="1"/>
              <a:t>the</a:t>
            </a:r>
            <a:r>
              <a:rPr lang="pt-PT" dirty="0"/>
              <a:t> </a:t>
            </a:r>
            <a:r>
              <a:rPr lang="pt-PT" dirty="0" err="1"/>
              <a:t>Library</a:t>
            </a:r>
            <a:r>
              <a:rPr lang="pt-PT" dirty="0"/>
              <a:t> </a:t>
            </a:r>
            <a:r>
              <a:rPr lang="pt-PT" dirty="0" err="1"/>
              <a:t>and</a:t>
            </a:r>
            <a:r>
              <a:rPr lang="pt-PT" dirty="0"/>
              <a:t> </a:t>
            </a:r>
            <a:r>
              <a:rPr lang="pt-PT" dirty="0" err="1"/>
              <a:t>the</a:t>
            </a:r>
            <a:r>
              <a:rPr lang="pt-PT" dirty="0"/>
              <a:t> </a:t>
            </a:r>
            <a:r>
              <a:rPr lang="pt-PT" dirty="0" err="1"/>
              <a:t>Forum</a:t>
            </a:r>
            <a:r>
              <a:rPr lang="pt-PT" dirty="0"/>
              <a:t> </a:t>
            </a:r>
          </a:p>
        </p:txBody>
      </p:sp>
    </p:spTree>
    <p:extLst>
      <p:ext uri="{BB962C8B-B14F-4D97-AF65-F5344CB8AC3E}">
        <p14:creationId xmlns:p14="http://schemas.microsoft.com/office/powerpoint/2010/main" val="661740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dirty="0" err="1"/>
              <a:t>Discuss</a:t>
            </a:r>
            <a:r>
              <a:rPr lang="pt-PT" dirty="0"/>
              <a:t> </a:t>
            </a:r>
            <a:r>
              <a:rPr lang="pt-PT" dirty="0" err="1"/>
              <a:t>the</a:t>
            </a:r>
            <a:r>
              <a:rPr lang="pt-PT" dirty="0"/>
              <a:t> </a:t>
            </a:r>
            <a:r>
              <a:rPr lang="pt-PT" dirty="0" err="1"/>
              <a:t>Library</a:t>
            </a:r>
            <a:r>
              <a:rPr lang="pt-PT" dirty="0"/>
              <a:t> </a:t>
            </a:r>
            <a:r>
              <a:rPr lang="pt-PT" dirty="0" err="1"/>
              <a:t>and</a:t>
            </a:r>
            <a:r>
              <a:rPr lang="pt-PT" dirty="0"/>
              <a:t> </a:t>
            </a:r>
            <a:r>
              <a:rPr lang="pt-PT" dirty="0" err="1"/>
              <a:t>the</a:t>
            </a:r>
            <a:r>
              <a:rPr lang="pt-PT" dirty="0"/>
              <a:t> </a:t>
            </a:r>
            <a:r>
              <a:rPr lang="pt-PT" dirty="0" err="1"/>
              <a:t>Forum</a:t>
            </a:r>
            <a:r>
              <a:rPr lang="pt-PT" dirty="0"/>
              <a:t> </a:t>
            </a:r>
          </a:p>
        </p:txBody>
      </p:sp>
    </p:spTree>
    <p:extLst>
      <p:ext uri="{BB962C8B-B14F-4D97-AF65-F5344CB8AC3E}">
        <p14:creationId xmlns:p14="http://schemas.microsoft.com/office/powerpoint/2010/main" val="1026140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dirty="0" err="1"/>
              <a:t>Discuss</a:t>
            </a:r>
            <a:r>
              <a:rPr lang="pt-PT" dirty="0"/>
              <a:t> </a:t>
            </a:r>
            <a:r>
              <a:rPr lang="pt-PT" dirty="0" err="1"/>
              <a:t>the</a:t>
            </a:r>
            <a:r>
              <a:rPr lang="pt-PT" dirty="0"/>
              <a:t> </a:t>
            </a:r>
            <a:r>
              <a:rPr lang="pt-PT" dirty="0" err="1"/>
              <a:t>Library</a:t>
            </a:r>
            <a:r>
              <a:rPr lang="pt-PT" dirty="0"/>
              <a:t> </a:t>
            </a:r>
            <a:r>
              <a:rPr lang="pt-PT" dirty="0" err="1"/>
              <a:t>and</a:t>
            </a:r>
            <a:r>
              <a:rPr lang="pt-PT" dirty="0"/>
              <a:t> </a:t>
            </a:r>
            <a:r>
              <a:rPr lang="pt-PT" dirty="0" err="1"/>
              <a:t>the</a:t>
            </a:r>
            <a:r>
              <a:rPr lang="pt-PT" dirty="0"/>
              <a:t> </a:t>
            </a:r>
            <a:r>
              <a:rPr lang="pt-PT" dirty="0" err="1"/>
              <a:t>Forum</a:t>
            </a:r>
            <a:r>
              <a:rPr lang="pt-PT" dirty="0"/>
              <a:t> </a:t>
            </a:r>
          </a:p>
        </p:txBody>
      </p:sp>
    </p:spTree>
    <p:extLst>
      <p:ext uri="{BB962C8B-B14F-4D97-AF65-F5344CB8AC3E}">
        <p14:creationId xmlns:p14="http://schemas.microsoft.com/office/powerpoint/2010/main" val="1555572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dirty="0" err="1"/>
              <a:t>Discuss</a:t>
            </a:r>
            <a:r>
              <a:rPr lang="pt-PT" dirty="0"/>
              <a:t> </a:t>
            </a:r>
            <a:r>
              <a:rPr lang="pt-PT" dirty="0" err="1"/>
              <a:t>the</a:t>
            </a:r>
            <a:r>
              <a:rPr lang="pt-PT" dirty="0"/>
              <a:t> </a:t>
            </a:r>
            <a:r>
              <a:rPr lang="pt-PT" dirty="0" err="1"/>
              <a:t>Library</a:t>
            </a:r>
            <a:r>
              <a:rPr lang="pt-PT" dirty="0"/>
              <a:t> </a:t>
            </a:r>
            <a:r>
              <a:rPr lang="pt-PT" dirty="0" err="1"/>
              <a:t>and</a:t>
            </a:r>
            <a:r>
              <a:rPr lang="pt-PT" dirty="0"/>
              <a:t> </a:t>
            </a:r>
            <a:r>
              <a:rPr lang="pt-PT" dirty="0" err="1"/>
              <a:t>the</a:t>
            </a:r>
            <a:r>
              <a:rPr lang="pt-PT" dirty="0"/>
              <a:t> </a:t>
            </a:r>
            <a:r>
              <a:rPr lang="pt-PT" dirty="0" err="1"/>
              <a:t>Forum</a:t>
            </a:r>
            <a:r>
              <a:rPr lang="pt-PT" dirty="0"/>
              <a:t> </a:t>
            </a:r>
          </a:p>
        </p:txBody>
      </p:sp>
    </p:spTree>
    <p:extLst>
      <p:ext uri="{BB962C8B-B14F-4D97-AF65-F5344CB8AC3E}">
        <p14:creationId xmlns:p14="http://schemas.microsoft.com/office/powerpoint/2010/main" val="1142248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dirty="0" err="1"/>
              <a:t>Discuss</a:t>
            </a:r>
            <a:r>
              <a:rPr lang="pt-PT" dirty="0"/>
              <a:t> </a:t>
            </a:r>
            <a:r>
              <a:rPr lang="pt-PT" dirty="0" err="1"/>
              <a:t>the</a:t>
            </a:r>
            <a:r>
              <a:rPr lang="pt-PT" dirty="0"/>
              <a:t> </a:t>
            </a:r>
            <a:r>
              <a:rPr lang="pt-PT" dirty="0" err="1"/>
              <a:t>Library</a:t>
            </a:r>
            <a:r>
              <a:rPr lang="pt-PT" dirty="0"/>
              <a:t> </a:t>
            </a:r>
            <a:r>
              <a:rPr lang="pt-PT" dirty="0" err="1"/>
              <a:t>and</a:t>
            </a:r>
            <a:r>
              <a:rPr lang="pt-PT" dirty="0"/>
              <a:t> </a:t>
            </a:r>
            <a:r>
              <a:rPr lang="pt-PT" dirty="0" err="1"/>
              <a:t>the</a:t>
            </a:r>
            <a:r>
              <a:rPr lang="pt-PT" dirty="0"/>
              <a:t> </a:t>
            </a:r>
            <a:r>
              <a:rPr lang="pt-PT" dirty="0" err="1"/>
              <a:t>Forum</a:t>
            </a:r>
            <a:r>
              <a:rPr lang="pt-PT" dirty="0"/>
              <a:t> </a:t>
            </a:r>
          </a:p>
        </p:txBody>
      </p:sp>
    </p:spTree>
    <p:extLst>
      <p:ext uri="{BB962C8B-B14F-4D97-AF65-F5344CB8AC3E}">
        <p14:creationId xmlns:p14="http://schemas.microsoft.com/office/powerpoint/2010/main" val="360975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dirty="0"/>
              <a:t>Actions to </a:t>
            </a:r>
            <a:r>
              <a:rPr lang="en-GB" b="1" dirty="0"/>
              <a:t>support </a:t>
            </a:r>
            <a:r>
              <a:rPr lang="en-GB" b="1" dirty="0" err="1"/>
              <a:t>LitCom</a:t>
            </a:r>
            <a:r>
              <a:rPr lang="en-GB" b="1" dirty="0"/>
              <a:t> meetings</a:t>
            </a:r>
            <a:r>
              <a:rPr lang="en-GB" dirty="0"/>
              <a:t>:</a:t>
            </a:r>
          </a:p>
          <a:p>
            <a:pPr lvl="1">
              <a:defRPr/>
            </a:pPr>
            <a:r>
              <a:rPr lang="en-GB" dirty="0"/>
              <a:t>Assist subcommittees in preparation of agenda items</a:t>
            </a:r>
          </a:p>
          <a:p>
            <a:pPr lvl="1">
              <a:defRPr/>
            </a:pPr>
            <a:r>
              <a:rPr lang="en-GB" dirty="0"/>
              <a:t>Support subcommittees to ensure that agreed action items are carried out </a:t>
            </a:r>
          </a:p>
          <a:p>
            <a:pPr lvl="1">
              <a:defRPr/>
            </a:pPr>
            <a:r>
              <a:rPr lang="en-GB" dirty="0"/>
              <a:t>Keep records of activities</a:t>
            </a:r>
          </a:p>
          <a:p>
            <a:endParaRPr lang="pt-PT" dirty="0"/>
          </a:p>
        </p:txBody>
      </p:sp>
    </p:spTree>
    <p:extLst>
      <p:ext uri="{BB962C8B-B14F-4D97-AF65-F5344CB8AC3E}">
        <p14:creationId xmlns:p14="http://schemas.microsoft.com/office/powerpoint/2010/main" val="1422158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dirty="0" err="1"/>
              <a:t>Discuss</a:t>
            </a:r>
            <a:r>
              <a:rPr lang="pt-PT" dirty="0"/>
              <a:t> </a:t>
            </a:r>
            <a:r>
              <a:rPr lang="pt-PT" dirty="0" err="1"/>
              <a:t>the</a:t>
            </a:r>
            <a:r>
              <a:rPr lang="pt-PT" dirty="0"/>
              <a:t> </a:t>
            </a:r>
            <a:r>
              <a:rPr lang="pt-PT" dirty="0" err="1"/>
              <a:t>Library</a:t>
            </a:r>
            <a:r>
              <a:rPr lang="pt-PT" dirty="0"/>
              <a:t> </a:t>
            </a:r>
            <a:r>
              <a:rPr lang="pt-PT" dirty="0" err="1"/>
              <a:t>and</a:t>
            </a:r>
            <a:r>
              <a:rPr lang="pt-PT" dirty="0"/>
              <a:t> </a:t>
            </a:r>
            <a:r>
              <a:rPr lang="pt-PT" dirty="0" err="1"/>
              <a:t>the</a:t>
            </a:r>
            <a:r>
              <a:rPr lang="pt-PT" dirty="0"/>
              <a:t> </a:t>
            </a:r>
            <a:r>
              <a:rPr lang="pt-PT" dirty="0" err="1"/>
              <a:t>Forum</a:t>
            </a:r>
            <a:r>
              <a:rPr lang="pt-PT" dirty="0"/>
              <a:t> </a:t>
            </a:r>
          </a:p>
        </p:txBody>
      </p:sp>
    </p:spTree>
    <p:extLst>
      <p:ext uri="{BB962C8B-B14F-4D97-AF65-F5344CB8AC3E}">
        <p14:creationId xmlns:p14="http://schemas.microsoft.com/office/powerpoint/2010/main" val="605897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PT" dirty="0" err="1"/>
              <a:t>Discuss</a:t>
            </a:r>
            <a:r>
              <a:rPr lang="pt-PT" dirty="0"/>
              <a:t> </a:t>
            </a:r>
            <a:r>
              <a:rPr lang="pt-PT" dirty="0" err="1"/>
              <a:t>the</a:t>
            </a:r>
            <a:r>
              <a:rPr lang="pt-PT" dirty="0"/>
              <a:t> </a:t>
            </a:r>
            <a:r>
              <a:rPr lang="pt-PT" dirty="0" err="1"/>
              <a:t>Library</a:t>
            </a:r>
            <a:r>
              <a:rPr lang="pt-PT" dirty="0"/>
              <a:t> </a:t>
            </a:r>
            <a:r>
              <a:rPr lang="pt-PT" dirty="0" err="1"/>
              <a:t>and</a:t>
            </a:r>
            <a:r>
              <a:rPr lang="pt-PT" dirty="0"/>
              <a:t> </a:t>
            </a:r>
            <a:r>
              <a:rPr lang="pt-PT" dirty="0" err="1"/>
              <a:t>the</a:t>
            </a:r>
            <a:r>
              <a:rPr lang="pt-PT" dirty="0"/>
              <a:t> </a:t>
            </a:r>
            <a:r>
              <a:rPr lang="pt-PT" dirty="0" err="1"/>
              <a:t>Forum</a:t>
            </a:r>
            <a:r>
              <a:rPr lang="pt-PT" dirty="0"/>
              <a:t> </a:t>
            </a:r>
          </a:p>
        </p:txBody>
      </p:sp>
    </p:spTree>
    <p:extLst>
      <p:ext uri="{BB962C8B-B14F-4D97-AF65-F5344CB8AC3E}">
        <p14:creationId xmlns:p14="http://schemas.microsoft.com/office/powerpoint/2010/main" val="48814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dirty="0"/>
              <a:t>Actions to </a:t>
            </a:r>
            <a:r>
              <a:rPr lang="en-GB" b="1" dirty="0"/>
              <a:t>support </a:t>
            </a:r>
            <a:r>
              <a:rPr lang="en-GB" b="1" dirty="0" err="1"/>
              <a:t>LitCom</a:t>
            </a:r>
            <a:r>
              <a:rPr lang="en-GB" b="1" dirty="0"/>
              <a:t> meetings</a:t>
            </a:r>
            <a:r>
              <a:rPr lang="en-GB" dirty="0"/>
              <a:t>:</a:t>
            </a:r>
          </a:p>
          <a:p>
            <a:pPr lvl="1">
              <a:defRPr/>
            </a:pPr>
            <a:r>
              <a:rPr lang="en-GB" dirty="0"/>
              <a:t>Assist subcommittees in preparation of agenda items</a:t>
            </a:r>
          </a:p>
          <a:p>
            <a:pPr lvl="1">
              <a:defRPr/>
            </a:pPr>
            <a:r>
              <a:rPr lang="en-GB" dirty="0"/>
              <a:t>Support subcommittees to ensure that agreed action items are carried out </a:t>
            </a:r>
          </a:p>
          <a:p>
            <a:pPr lvl="1">
              <a:defRPr/>
            </a:pPr>
            <a:r>
              <a:rPr lang="en-GB" dirty="0"/>
              <a:t>Keep records of activities</a:t>
            </a:r>
          </a:p>
          <a:p>
            <a:endParaRPr lang="pt-PT" dirty="0"/>
          </a:p>
        </p:txBody>
      </p:sp>
    </p:spTree>
    <p:extLst>
      <p:ext uri="{BB962C8B-B14F-4D97-AF65-F5344CB8AC3E}">
        <p14:creationId xmlns:p14="http://schemas.microsoft.com/office/powerpoint/2010/main" val="339930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GB" dirty="0"/>
          </a:p>
          <a:p>
            <a:endParaRPr lang="pt-PT" dirty="0"/>
          </a:p>
        </p:txBody>
      </p:sp>
    </p:spTree>
    <p:extLst>
      <p:ext uri="{BB962C8B-B14F-4D97-AF65-F5344CB8AC3E}">
        <p14:creationId xmlns:p14="http://schemas.microsoft.com/office/powerpoint/2010/main" val="418566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dirty="0"/>
          </a:p>
        </p:txBody>
      </p:sp>
    </p:spTree>
    <p:extLst>
      <p:ext uri="{BB962C8B-B14F-4D97-AF65-F5344CB8AC3E}">
        <p14:creationId xmlns:p14="http://schemas.microsoft.com/office/powerpoint/2010/main" val="410502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dirty="0"/>
          </a:p>
        </p:txBody>
      </p:sp>
    </p:spTree>
    <p:extLst>
      <p:ext uri="{BB962C8B-B14F-4D97-AF65-F5344CB8AC3E}">
        <p14:creationId xmlns:p14="http://schemas.microsoft.com/office/powerpoint/2010/main" val="239906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defRPr/>
            </a:pPr>
            <a:r>
              <a:rPr lang="en-GB" dirty="0" smtClean="0"/>
              <a:t>BA =</a:t>
            </a:r>
            <a:r>
              <a:rPr lang="en-GB" baseline="0" dirty="0" smtClean="0"/>
              <a:t> </a:t>
            </a:r>
            <a:r>
              <a:rPr lang="de-DE" sz="1200" b="0" i="0" kern="1200" dirty="0" err="1" smtClean="0">
                <a:solidFill>
                  <a:schemeClr val="tx1"/>
                </a:solidFill>
                <a:effectLst/>
                <a:latin typeface="+mn-lt"/>
                <a:ea typeface="+mn-ea"/>
                <a:cs typeface="+mn-cs"/>
              </a:rPr>
              <a:t>Bosnia</a:t>
            </a:r>
            <a:r>
              <a:rPr lang="de-DE" sz="1200" b="0" i="0" kern="1200" dirty="0" smtClean="0">
                <a:solidFill>
                  <a:schemeClr val="tx1"/>
                </a:solidFill>
                <a:effectLst/>
                <a:latin typeface="+mn-lt"/>
                <a:ea typeface="+mn-ea"/>
                <a:cs typeface="+mn-cs"/>
              </a:rPr>
              <a:t> and </a:t>
            </a:r>
            <a:r>
              <a:rPr lang="de-DE" sz="1200" b="0" i="0" kern="1200" dirty="0" err="1" smtClean="0">
                <a:solidFill>
                  <a:schemeClr val="tx1"/>
                </a:solidFill>
                <a:effectLst/>
                <a:latin typeface="+mn-lt"/>
                <a:ea typeface="+mn-ea"/>
                <a:cs typeface="+mn-cs"/>
              </a:rPr>
              <a:t>Herzegovina</a:t>
            </a:r>
            <a:r>
              <a:rPr lang="de-DE" sz="1200" b="0" i="0" kern="1200" dirty="0" smtClean="0">
                <a:solidFill>
                  <a:schemeClr val="tx1"/>
                </a:solidFill>
                <a:effectLst/>
                <a:latin typeface="+mn-lt"/>
                <a:ea typeface="+mn-ea"/>
                <a:cs typeface="+mn-cs"/>
              </a:rPr>
              <a:t>; MA = </a:t>
            </a:r>
            <a:r>
              <a:rPr lang="de-DE" sz="1200" b="0" i="0" kern="1200" dirty="0" err="1" smtClean="0">
                <a:solidFill>
                  <a:schemeClr val="tx1"/>
                </a:solidFill>
                <a:effectLst/>
                <a:latin typeface="+mn-lt"/>
                <a:ea typeface="+mn-ea"/>
                <a:cs typeface="+mn-cs"/>
              </a:rPr>
              <a:t>Morocco</a:t>
            </a:r>
            <a:r>
              <a:rPr lang="de-DE" sz="1200" b="0" i="0" kern="1200" dirty="0" smtClean="0">
                <a:solidFill>
                  <a:schemeClr val="tx1"/>
                </a:solidFill>
                <a:effectLst/>
                <a:latin typeface="+mn-lt"/>
                <a:ea typeface="+mn-ea"/>
                <a:cs typeface="+mn-cs"/>
              </a:rPr>
              <a:t>; MD = </a:t>
            </a:r>
            <a:r>
              <a:rPr lang="de-DE" sz="1200" b="0" i="0" kern="1200" dirty="0" err="1" smtClean="0">
                <a:solidFill>
                  <a:schemeClr val="tx1"/>
                </a:solidFill>
                <a:effectLst/>
                <a:latin typeface="+mn-lt"/>
                <a:ea typeface="+mn-ea"/>
                <a:cs typeface="+mn-cs"/>
              </a:rPr>
              <a:t>Republic</a:t>
            </a:r>
            <a:r>
              <a:rPr lang="de-DE" sz="1200" b="0" i="0" kern="1200" dirty="0" smtClean="0">
                <a:solidFill>
                  <a:schemeClr val="tx1"/>
                </a:solidFill>
                <a:effectLst/>
                <a:latin typeface="+mn-lt"/>
                <a:ea typeface="+mn-ea"/>
                <a:cs typeface="+mn-cs"/>
              </a:rPr>
              <a:t> of </a:t>
            </a:r>
            <a:r>
              <a:rPr lang="de-DE" sz="1200" b="0" i="0" kern="1200" dirty="0" err="1" smtClean="0">
                <a:solidFill>
                  <a:schemeClr val="tx1"/>
                </a:solidFill>
                <a:effectLst/>
                <a:latin typeface="+mn-lt"/>
                <a:ea typeface="+mn-ea"/>
                <a:cs typeface="+mn-cs"/>
              </a:rPr>
              <a:t>Moldova</a:t>
            </a:r>
            <a:r>
              <a:rPr lang="de-DE" sz="1200" b="0" i="0" kern="1200" dirty="0" smtClean="0">
                <a:solidFill>
                  <a:schemeClr val="tx1"/>
                </a:solidFill>
                <a:effectLst/>
                <a:latin typeface="+mn-lt"/>
                <a:ea typeface="+mn-ea"/>
                <a:cs typeface="+mn-cs"/>
              </a:rPr>
              <a:t>;</a:t>
            </a:r>
            <a:r>
              <a:rPr lang="de-DE" sz="1200" b="0" i="0" kern="1200" baseline="0" dirty="0" smtClean="0">
                <a:solidFill>
                  <a:schemeClr val="tx1"/>
                </a:solidFill>
                <a:effectLst/>
                <a:latin typeface="+mn-lt"/>
                <a:ea typeface="+mn-ea"/>
                <a:cs typeface="+mn-cs"/>
              </a:rPr>
              <a:t> TN = </a:t>
            </a:r>
            <a:r>
              <a:rPr lang="de-DE" sz="1200" b="0" i="0" kern="1200" baseline="0" dirty="0" err="1" smtClean="0">
                <a:solidFill>
                  <a:schemeClr val="tx1"/>
                </a:solidFill>
                <a:effectLst/>
                <a:latin typeface="+mn-lt"/>
                <a:ea typeface="+mn-ea"/>
                <a:cs typeface="+mn-cs"/>
              </a:rPr>
              <a:t>Tunisia</a:t>
            </a:r>
            <a:r>
              <a:rPr lang="de-DE" sz="1200" b="0" i="0" kern="1200" baseline="0" dirty="0" smtClean="0">
                <a:solidFill>
                  <a:schemeClr val="tx1"/>
                </a:solidFill>
                <a:effectLst/>
                <a:latin typeface="+mn-lt"/>
                <a:ea typeface="+mn-ea"/>
                <a:cs typeface="+mn-cs"/>
              </a:rPr>
              <a:t>; KH = </a:t>
            </a:r>
            <a:r>
              <a:rPr lang="en-US" dirty="0" smtClean="0"/>
              <a:t>Cambodia; GE = Georgia </a:t>
            </a:r>
            <a:endParaRPr lang="pt-PT" b="0" dirty="0"/>
          </a:p>
        </p:txBody>
      </p:sp>
    </p:spTree>
    <p:extLst>
      <p:ext uri="{BB962C8B-B14F-4D97-AF65-F5344CB8AC3E}">
        <p14:creationId xmlns:p14="http://schemas.microsoft.com/office/powerpoint/2010/main" val="182200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dirty="0"/>
          </a:p>
        </p:txBody>
      </p:sp>
    </p:spTree>
    <p:extLst>
      <p:ext uri="{BB962C8B-B14F-4D97-AF65-F5344CB8AC3E}">
        <p14:creationId xmlns:p14="http://schemas.microsoft.com/office/powerpoint/2010/main" val="198828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dirty="0"/>
          </a:p>
        </p:txBody>
      </p:sp>
    </p:spTree>
    <p:extLst>
      <p:ext uri="{BB962C8B-B14F-4D97-AF65-F5344CB8AC3E}">
        <p14:creationId xmlns:p14="http://schemas.microsoft.com/office/powerpoint/2010/main" val="1716120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5.xml.rels><?xml version="1.0" encoding="UTF-8" standalone="yes"?>
<Relationships xmlns="http://schemas.openxmlformats.org/package/2006/relationships"><Relationship Id="rId13" Type="http://schemas.openxmlformats.org/officeDocument/2006/relationships/image" Target="../media/image14.svg"/><Relationship Id="rId3" Type="http://schemas.openxmlformats.org/officeDocument/2006/relationships/slideMaster" Target="../slideMasters/slideMaster1.xml"/><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emf"/><Relationship Id="rId11" Type="http://schemas.openxmlformats.org/officeDocument/2006/relationships/image" Target="../media/image12.svg"/><Relationship Id="rId5" Type="http://schemas.openxmlformats.org/officeDocument/2006/relationships/oleObject" Target="../embeddings/oleObject13.bin"/><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2"/>
            </p:custDataLst>
            <p:extLst>
              <p:ext uri="{D42A27DB-BD31-4B8C-83A1-F6EECF244321}">
                <p14:modId xmlns:p14="http://schemas.microsoft.com/office/powerpoint/2010/main" val="262040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5"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738664"/>
          </a:xfrm>
          <a:prstGeom prst="rect">
            <a:avLst/>
          </a:prstGeom>
        </p:spPr>
        <p:txBody>
          <a:bodyPr vert="horz" wrap="square">
            <a:spAutoFit/>
          </a:bodyPr>
          <a:lstStyle>
            <a:lvl1pPr>
              <a:defRPr>
                <a:solidFill>
                  <a:schemeClr val="bg1"/>
                </a:solidFill>
              </a:defRPr>
            </a:lvl1pPr>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18" name="Textplatzhalter 17">
            <a:extLst>
              <a:ext uri="{FF2B5EF4-FFF2-40B4-BE49-F238E27FC236}">
                <a16:creationId xmlns:a16="http://schemas.microsoft.com/office/drawing/2014/main" id="{17E6C0AD-8226-A84F-3B45-3E358A95F32A}"/>
              </a:ext>
            </a:extLst>
          </p:cNvPr>
          <p:cNvSpPr>
            <a:spLocks noGrp="1"/>
          </p:cNvSpPr>
          <p:nvPr>
            <p:ph type="body" sz="quarter" idx="11"/>
          </p:nvPr>
        </p:nvSpPr>
        <p:spPr>
          <a:xfrm>
            <a:off x="501651" y="2054225"/>
            <a:ext cx="11174412" cy="3643313"/>
          </a:xfrm>
        </p:spPr>
        <p:txBody>
          <a:bodyPr>
            <a:no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umsplatzhalter 3">
            <a:extLst>
              <a:ext uri="{FF2B5EF4-FFF2-40B4-BE49-F238E27FC236}">
                <a16:creationId xmlns:a16="http://schemas.microsoft.com/office/drawing/2014/main" id="{C8CB6790-1CAF-668A-145B-8C8D7BCD10BF}"/>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9" name="Fußzeilenplatzhalter 4">
            <a:extLst>
              <a:ext uri="{FF2B5EF4-FFF2-40B4-BE49-F238E27FC236}">
                <a16:creationId xmlns:a16="http://schemas.microsoft.com/office/drawing/2014/main" id="{8F86BBD6-2025-E63C-A04D-F658FE4499A9}"/>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FFBC1EC4-528C-4121-61F4-EABAFA8225C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8674306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1198349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9"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501651" y="2054225"/>
            <a:ext cx="11188700"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8" name="Datumsplatzhalter 3">
            <a:extLst>
              <a:ext uri="{FF2B5EF4-FFF2-40B4-BE49-F238E27FC236}">
                <a16:creationId xmlns:a16="http://schemas.microsoft.com/office/drawing/2014/main" id="{7381E1F7-0646-3CE3-AC8E-99A185F3C815}"/>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F986A2C0-C17D-11A5-6FCA-6113CA5C27C0}"/>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1" name="Foliennummernplatzhalter 5">
            <a:extLst>
              <a:ext uri="{FF2B5EF4-FFF2-40B4-BE49-F238E27FC236}">
                <a16:creationId xmlns:a16="http://schemas.microsoft.com/office/drawing/2014/main" id="{DACB677B-CAF4-39D3-6864-D7AC4B704A28}"/>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4230872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waltsprofil-Slid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C57F33E-325A-8B3A-2ACB-1C650D456862}"/>
              </a:ext>
            </a:extLst>
          </p:cNvPr>
          <p:cNvGraphicFramePr>
            <a:graphicFrameLocks noChangeAspect="1"/>
          </p:cNvGraphicFramePr>
          <p:nvPr userDrawn="1">
            <p:custDataLst>
              <p:tags r:id="rId2"/>
            </p:custDataLst>
            <p:extLst>
              <p:ext uri="{D42A27DB-BD31-4B8C-83A1-F6EECF244321}">
                <p14:modId xmlns:p14="http://schemas.microsoft.com/office/powerpoint/2010/main" val="2062477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3" name="think-cell Folie" r:id="rId4" imgW="384" imgH="384" progId="TCLayout.ActiveDocument.1">
                  <p:embed/>
                </p:oleObj>
              </mc:Choice>
              <mc:Fallback>
                <p:oleObj name="think-cell Folie" r:id="rId4" imgW="384" imgH="384" progId="TCLayout.ActiveDocument.1">
                  <p:embed/>
                  <p:pic>
                    <p:nvPicPr>
                      <p:cNvPr id="7" name="think-cell data - do not delete" hidden="1">
                        <a:extLst>
                          <a:ext uri="{FF2B5EF4-FFF2-40B4-BE49-F238E27FC236}">
                            <a16:creationId xmlns:a16="http://schemas.microsoft.com/office/drawing/2014/main" id="{6C57F33E-325A-8B3A-2ACB-1C650D4568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6273F04-3B9D-28F2-79F8-651507D95EF5}"/>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ANWALTSPROFIL</a:t>
            </a:r>
            <a:endParaRPr lang="en-US" dirty="0"/>
          </a:p>
        </p:txBody>
      </p:sp>
      <p:sp>
        <p:nvSpPr>
          <p:cNvPr id="9" name="Textplatzhalter 8">
            <a:extLst>
              <a:ext uri="{FF2B5EF4-FFF2-40B4-BE49-F238E27FC236}">
                <a16:creationId xmlns:a16="http://schemas.microsoft.com/office/drawing/2014/main" id="{0996D6D7-7985-009B-F626-358FFAB33098}"/>
              </a:ext>
            </a:extLst>
          </p:cNvPr>
          <p:cNvSpPr>
            <a:spLocks noGrp="1"/>
          </p:cNvSpPr>
          <p:nvPr>
            <p:ph type="body" sz="quarter" idx="13" hasCustomPrompt="1"/>
          </p:nvPr>
        </p:nvSpPr>
        <p:spPr>
          <a:xfrm>
            <a:off x="501650" y="2054225"/>
            <a:ext cx="7708900" cy="307777"/>
          </a:xfrm>
        </p:spPr>
        <p:txBody>
          <a:bodyPr>
            <a:noAutofit/>
          </a:bodyPr>
          <a:lstStyle>
            <a:lvl1pPr marL="0" indent="0">
              <a:buNone/>
              <a:defRPr sz="1800" b="1">
                <a:solidFill>
                  <a:schemeClr val="accent1"/>
                </a:solidFill>
              </a:defRPr>
            </a:lvl1pPr>
            <a:lvl5pPr marL="719025" indent="0">
              <a:buNone/>
              <a:defRPr/>
            </a:lvl5pPr>
          </a:lstStyle>
          <a:p>
            <a:pPr lvl="0"/>
            <a:r>
              <a:rPr lang="de-DE" dirty="0"/>
              <a:t>NAME, NACHNAME</a:t>
            </a:r>
          </a:p>
        </p:txBody>
      </p:sp>
      <p:sp>
        <p:nvSpPr>
          <p:cNvPr id="11" name="Textplatzhalter 10">
            <a:extLst>
              <a:ext uri="{FF2B5EF4-FFF2-40B4-BE49-F238E27FC236}">
                <a16:creationId xmlns:a16="http://schemas.microsoft.com/office/drawing/2014/main" id="{616B1376-9787-040D-23C1-CA7A6C23489B}"/>
              </a:ext>
            </a:extLst>
          </p:cNvPr>
          <p:cNvSpPr>
            <a:spLocks noGrp="1"/>
          </p:cNvSpPr>
          <p:nvPr>
            <p:ph type="body" sz="quarter" idx="14" hasCustomPrompt="1"/>
          </p:nvPr>
        </p:nvSpPr>
        <p:spPr>
          <a:xfrm>
            <a:off x="501650" y="2406968"/>
            <a:ext cx="7708900" cy="369332"/>
          </a:xfrm>
        </p:spPr>
        <p:txBody>
          <a:bodyPr wrap="square">
            <a:spAutoFit/>
          </a:bodyPr>
          <a:lstStyle>
            <a:lvl1pPr marL="0" indent="0">
              <a:spcBef>
                <a:spcPts val="0"/>
              </a:spcBef>
              <a:buFontTx/>
              <a:buNone/>
              <a:defRPr sz="12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13" name="Bildplatzhalter 12">
            <a:extLst>
              <a:ext uri="{FF2B5EF4-FFF2-40B4-BE49-F238E27FC236}">
                <a16:creationId xmlns:a16="http://schemas.microsoft.com/office/drawing/2014/main" id="{399D1AB0-5B50-4E3E-4A9C-57DC2A90F817}"/>
              </a:ext>
            </a:extLst>
          </p:cNvPr>
          <p:cNvSpPr>
            <a:spLocks noGrp="1"/>
          </p:cNvSpPr>
          <p:nvPr>
            <p:ph type="pic" sz="quarter" idx="15"/>
          </p:nvPr>
        </p:nvSpPr>
        <p:spPr>
          <a:xfrm>
            <a:off x="9710350" y="1064225"/>
            <a:ext cx="1980000" cy="1980000"/>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a:solidFill>
                  <a:schemeClr val="lt1"/>
                </a:solidFill>
                <a:ea typeface="+mn-ea"/>
                <a:cs typeface="+mn-cs"/>
              </a:defRPr>
            </a:lvl1pPr>
          </a:lstStyle>
          <a:p>
            <a:pPr marL="0" lvl="0" indent="0" algn="ctr">
              <a:buFontTx/>
              <a:buNone/>
            </a:pPr>
            <a:r>
              <a:rPr lang="de-DE" smtClean="0"/>
              <a:t>Bild durch Klicken auf Symbol hinzufügen</a:t>
            </a:r>
            <a:endParaRPr lang="en-US"/>
          </a:p>
        </p:txBody>
      </p:sp>
      <p:grpSp>
        <p:nvGrpSpPr>
          <p:cNvPr id="18" name="Gruppieren 17">
            <a:extLst>
              <a:ext uri="{FF2B5EF4-FFF2-40B4-BE49-F238E27FC236}">
                <a16:creationId xmlns:a16="http://schemas.microsoft.com/office/drawing/2014/main" id="{432D2569-6D66-03A8-AF18-BF9A920272AE}"/>
              </a:ext>
            </a:extLst>
          </p:cNvPr>
          <p:cNvGrpSpPr>
            <a:grpSpLocks/>
          </p:cNvGrpSpPr>
          <p:nvPr userDrawn="1"/>
        </p:nvGrpSpPr>
        <p:grpSpPr>
          <a:xfrm>
            <a:off x="4475344" y="3230419"/>
            <a:ext cx="332580" cy="332580"/>
            <a:chOff x="7850219" y="2969343"/>
            <a:chExt cx="332580" cy="332580"/>
          </a:xfrm>
        </p:grpSpPr>
        <p:sp>
          <p:nvSpPr>
            <p:cNvPr id="19" name="Rechteck 18">
              <a:extLst>
                <a:ext uri="{FF2B5EF4-FFF2-40B4-BE49-F238E27FC236}">
                  <a16:creationId xmlns:a16="http://schemas.microsoft.com/office/drawing/2014/main" id="{84D980FF-8E6F-2483-C46B-FCCF2CBBC754}"/>
                </a:ext>
              </a:extLst>
            </p:cNvPr>
            <p:cNvSpPr>
              <a:spLocks/>
            </p:cNvSpPr>
            <p:nvPr/>
          </p:nvSpPr>
          <p:spPr bwMode="gray">
            <a:xfrm>
              <a:off x="7850219" y="2969343"/>
              <a:ext cx="332580" cy="332580"/>
            </a:xfrm>
            <a:prstGeom prst="rect">
              <a:avLst/>
            </a:prstGeom>
            <a:solidFill>
              <a:schemeClr val="accent1"/>
            </a:solidFill>
            <a:ln>
              <a:noFill/>
            </a:ln>
            <a:effectLst/>
          </p:spPr>
          <p:txBody>
            <a:bodyPr wrap="square" lIns="144000" tIns="72000" rIns="144000" bIns="72000" numCol="1" spcCol="72000" rtlCol="0" anchor="ctr">
              <a:noAutofit/>
            </a:bodyPr>
            <a:lstStyle/>
            <a:p>
              <a:pPr algn="ctr">
                <a:spcBef>
                  <a:spcPct val="0"/>
                </a:spcBef>
              </a:pPr>
              <a:endParaRPr lang="de-DE" sz="1400" dirty="0">
                <a:solidFill>
                  <a:schemeClr val="bg1"/>
                </a:solidFill>
                <a:sym typeface="Arial"/>
              </a:endParaRPr>
            </a:p>
          </p:txBody>
        </p:sp>
        <p:pic>
          <p:nvPicPr>
            <p:cNvPr id="20" name="Grafik 19" descr="Bücher mit einfarbiger Füllung">
              <a:extLst>
                <a:ext uri="{FF2B5EF4-FFF2-40B4-BE49-F238E27FC236}">
                  <a16:creationId xmlns:a16="http://schemas.microsoft.com/office/drawing/2014/main" id="{69D160E8-D244-5C18-635A-126BF93B521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894932" y="3014056"/>
              <a:ext cx="243154" cy="243154"/>
            </a:xfrm>
            <a:prstGeom prst="rect">
              <a:avLst/>
            </a:prstGeom>
          </p:spPr>
        </p:pic>
      </p:grpSp>
      <p:grpSp>
        <p:nvGrpSpPr>
          <p:cNvPr id="21" name="Gruppieren 20">
            <a:extLst>
              <a:ext uri="{FF2B5EF4-FFF2-40B4-BE49-F238E27FC236}">
                <a16:creationId xmlns:a16="http://schemas.microsoft.com/office/drawing/2014/main" id="{338DCD22-C4FE-3DDE-995D-14E63F9DDF44}"/>
              </a:ext>
            </a:extLst>
          </p:cNvPr>
          <p:cNvGrpSpPr>
            <a:grpSpLocks/>
          </p:cNvGrpSpPr>
          <p:nvPr userDrawn="1"/>
        </p:nvGrpSpPr>
        <p:grpSpPr>
          <a:xfrm>
            <a:off x="503707" y="3230419"/>
            <a:ext cx="332580" cy="332580"/>
            <a:chOff x="3605764" y="2969343"/>
            <a:chExt cx="332580" cy="332580"/>
          </a:xfrm>
        </p:grpSpPr>
        <p:sp>
          <p:nvSpPr>
            <p:cNvPr id="22" name="Rechteck 21">
              <a:extLst>
                <a:ext uri="{FF2B5EF4-FFF2-40B4-BE49-F238E27FC236}">
                  <a16:creationId xmlns:a16="http://schemas.microsoft.com/office/drawing/2014/main" id="{D3209D36-B84F-38D7-62EF-6ADF79503A25}"/>
                </a:ext>
              </a:extLst>
            </p:cNvPr>
            <p:cNvSpPr>
              <a:spLocks/>
            </p:cNvSpPr>
            <p:nvPr/>
          </p:nvSpPr>
          <p:spPr bwMode="gray">
            <a:xfrm>
              <a:off x="3605764" y="2969343"/>
              <a:ext cx="332580" cy="332580"/>
            </a:xfrm>
            <a:prstGeom prst="rect">
              <a:avLst/>
            </a:prstGeom>
            <a:solidFill>
              <a:schemeClr val="accent1"/>
            </a:solidFill>
            <a:ln>
              <a:noFill/>
            </a:ln>
            <a:effectLst/>
          </p:spPr>
          <p:txBody>
            <a:bodyPr wrap="square" lIns="144000" tIns="72000" rIns="144000" bIns="72000" numCol="1" spcCol="72000" rtlCol="0" anchor="ctr">
              <a:noAutofit/>
            </a:bodyPr>
            <a:lstStyle/>
            <a:p>
              <a:pPr algn="ctr">
                <a:spcBef>
                  <a:spcPct val="0"/>
                </a:spcBef>
              </a:pPr>
              <a:endParaRPr lang="de-DE" sz="1400" dirty="0">
                <a:solidFill>
                  <a:schemeClr val="bg1"/>
                </a:solidFill>
                <a:sym typeface="Arial"/>
              </a:endParaRPr>
            </a:p>
          </p:txBody>
        </p:sp>
        <p:pic>
          <p:nvPicPr>
            <p:cNvPr id="23" name="Grafik 22" descr="Klemmbrett Marke mit einfarbiger Füllung">
              <a:extLst>
                <a:ext uri="{FF2B5EF4-FFF2-40B4-BE49-F238E27FC236}">
                  <a16:creationId xmlns:a16="http://schemas.microsoft.com/office/drawing/2014/main" id="{B87DDFEA-B668-B21B-21AA-AC7FEB368DD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653262" y="3016841"/>
              <a:ext cx="237584" cy="237584"/>
            </a:xfrm>
            <a:prstGeom prst="rect">
              <a:avLst/>
            </a:prstGeom>
          </p:spPr>
        </p:pic>
      </p:grpSp>
      <p:cxnSp>
        <p:nvCxnSpPr>
          <p:cNvPr id="25" name="Gerader Verbinder 24">
            <a:extLst>
              <a:ext uri="{FF2B5EF4-FFF2-40B4-BE49-F238E27FC236}">
                <a16:creationId xmlns:a16="http://schemas.microsoft.com/office/drawing/2014/main" id="{B7F362BD-5678-F08A-D26A-DF6AF1A13CF5}"/>
              </a:ext>
            </a:extLst>
          </p:cNvPr>
          <p:cNvCxnSpPr>
            <a:cxnSpLocks/>
          </p:cNvCxnSpPr>
          <p:nvPr/>
        </p:nvCxnSpPr>
        <p:spPr bwMode="gray">
          <a:xfrm>
            <a:off x="503707" y="3628649"/>
            <a:ext cx="3578807" cy="0"/>
          </a:xfrm>
          <a:prstGeom prst="line">
            <a:avLst/>
          </a:prstGeom>
          <a:ln w="127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B667DDA0-0C43-EA6A-E721-1CBAC9748545}"/>
              </a:ext>
            </a:extLst>
          </p:cNvPr>
          <p:cNvCxnSpPr>
            <a:cxnSpLocks/>
          </p:cNvCxnSpPr>
          <p:nvPr userDrawn="1"/>
        </p:nvCxnSpPr>
        <p:spPr bwMode="gray">
          <a:xfrm>
            <a:off x="4475344" y="3628649"/>
            <a:ext cx="3578807" cy="0"/>
          </a:xfrm>
          <a:prstGeom prst="line">
            <a:avLst/>
          </a:prstGeom>
          <a:ln w="127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platzhalter 32">
            <a:extLst>
              <a:ext uri="{FF2B5EF4-FFF2-40B4-BE49-F238E27FC236}">
                <a16:creationId xmlns:a16="http://schemas.microsoft.com/office/drawing/2014/main" id="{6BCF0362-DEED-7447-0BE1-547294B50D32}"/>
              </a:ext>
            </a:extLst>
          </p:cNvPr>
          <p:cNvSpPr>
            <a:spLocks noGrp="1"/>
          </p:cNvSpPr>
          <p:nvPr>
            <p:ph type="body" sz="quarter" idx="18" hasCustomPrompt="1"/>
          </p:nvPr>
        </p:nvSpPr>
        <p:spPr>
          <a:xfrm>
            <a:off x="503707" y="3766128"/>
            <a:ext cx="3578807" cy="1815882"/>
          </a:xfrm>
        </p:spPr>
        <p:txBody>
          <a:bodyPr>
            <a:spAutoFit/>
          </a:bodyPr>
          <a:lstStyle>
            <a:lvl1pPr marL="180000" indent="-180000">
              <a:spcBef>
                <a:spcPts val="200"/>
              </a:spcBef>
              <a:buFont typeface="Wingdings" panose="05000000000000000000" pitchFamily="2" charset="2"/>
              <a:buChar char="§"/>
              <a:defRPr sz="1200"/>
            </a:lvl1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34" name="Textplatzhalter 32">
            <a:extLst>
              <a:ext uri="{FF2B5EF4-FFF2-40B4-BE49-F238E27FC236}">
                <a16:creationId xmlns:a16="http://schemas.microsoft.com/office/drawing/2014/main" id="{944B0AF9-4869-C06B-982A-30729E3C41F7}"/>
              </a:ext>
            </a:extLst>
          </p:cNvPr>
          <p:cNvSpPr>
            <a:spLocks noGrp="1"/>
          </p:cNvSpPr>
          <p:nvPr>
            <p:ph type="body" sz="quarter" idx="19" hasCustomPrompt="1"/>
          </p:nvPr>
        </p:nvSpPr>
        <p:spPr>
          <a:xfrm>
            <a:off x="4475344" y="3766128"/>
            <a:ext cx="3578807" cy="1815882"/>
          </a:xfrm>
        </p:spPr>
        <p:txBody>
          <a:bodyPr>
            <a:spAutoFit/>
          </a:bodyPr>
          <a:lstStyle>
            <a:lvl1pPr marL="180000" indent="-180000">
              <a:spcBef>
                <a:spcPts val="200"/>
              </a:spcBef>
              <a:buFont typeface="Wingdings" panose="05000000000000000000" pitchFamily="2" charset="2"/>
              <a:buChar char="§"/>
              <a:defRPr sz="1200"/>
            </a:lvl1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36" name="Textplatzhalter 35">
            <a:extLst>
              <a:ext uri="{FF2B5EF4-FFF2-40B4-BE49-F238E27FC236}">
                <a16:creationId xmlns:a16="http://schemas.microsoft.com/office/drawing/2014/main" id="{150D0400-F17D-5AFE-F3F3-4BDE27687CB6}"/>
              </a:ext>
            </a:extLst>
          </p:cNvPr>
          <p:cNvSpPr>
            <a:spLocks noGrp="1"/>
          </p:cNvSpPr>
          <p:nvPr>
            <p:ph type="body" sz="quarter" idx="20" hasCustomPrompt="1"/>
          </p:nvPr>
        </p:nvSpPr>
        <p:spPr>
          <a:xfrm>
            <a:off x="980287" y="3288987"/>
            <a:ext cx="914400" cy="215444"/>
          </a:xfrm>
        </p:spPr>
        <p:txBody>
          <a:bodyPr>
            <a:spAutoFit/>
          </a:bodyPr>
          <a:lstStyle>
            <a:lvl1pPr marL="0" indent="0">
              <a:buFontTx/>
              <a:buNone/>
              <a:defRPr sz="1400" b="1">
                <a:solidFill>
                  <a:schemeClr val="accent1"/>
                </a:solidFill>
              </a:defRPr>
            </a:lvl1pPr>
            <a:lvl2pPr marL="179025" indent="0">
              <a:buFontTx/>
              <a:buNone/>
              <a:defRPr sz="1400">
                <a:solidFill>
                  <a:schemeClr val="accent2"/>
                </a:solidFill>
              </a:defRPr>
            </a:lvl2pPr>
            <a:lvl3pPr marL="359025" indent="0">
              <a:buFontTx/>
              <a:buNone/>
              <a:defRPr sz="1400">
                <a:solidFill>
                  <a:schemeClr val="accent2"/>
                </a:solidFill>
              </a:defRPr>
            </a:lvl3pPr>
            <a:lvl4pPr marL="539025" indent="0">
              <a:buFontTx/>
              <a:buNone/>
              <a:defRPr sz="1400">
                <a:solidFill>
                  <a:schemeClr val="accent2"/>
                </a:solidFill>
              </a:defRPr>
            </a:lvl4pPr>
            <a:lvl5pPr marL="719025" indent="0">
              <a:buFontTx/>
              <a:buNone/>
              <a:defRPr sz="1400">
                <a:solidFill>
                  <a:schemeClr val="accent2"/>
                </a:solidFill>
              </a:defRPr>
            </a:lvl5pPr>
          </a:lstStyle>
          <a:p>
            <a:pPr marL="0" lvl="0" indent="0" algn="l" defTabSz="914400" rtl="0" eaLnBrk="1" latinLnBrk="0" hangingPunct="1">
              <a:lnSpc>
                <a:spcPct val="100000"/>
              </a:lnSpc>
              <a:spcBef>
                <a:spcPts val="600"/>
              </a:spcBef>
              <a:spcAft>
                <a:spcPts val="0"/>
              </a:spcAft>
              <a:buClr>
                <a:schemeClr val="tx2"/>
              </a:buClr>
              <a:buFont typeface="Wingdings" pitchFamily="2" charset="2"/>
              <a:buNone/>
            </a:pPr>
            <a:r>
              <a:rPr lang="de-DE" dirty="0"/>
              <a:t>EXPERTISE</a:t>
            </a:r>
          </a:p>
        </p:txBody>
      </p:sp>
      <p:sp>
        <p:nvSpPr>
          <p:cNvPr id="37" name="Textplatzhalter 35">
            <a:extLst>
              <a:ext uri="{FF2B5EF4-FFF2-40B4-BE49-F238E27FC236}">
                <a16:creationId xmlns:a16="http://schemas.microsoft.com/office/drawing/2014/main" id="{2C757786-52D1-9B97-D620-69FC9AF22545}"/>
              </a:ext>
            </a:extLst>
          </p:cNvPr>
          <p:cNvSpPr>
            <a:spLocks noGrp="1"/>
          </p:cNvSpPr>
          <p:nvPr>
            <p:ph type="body" sz="quarter" idx="21" hasCustomPrompt="1"/>
          </p:nvPr>
        </p:nvSpPr>
        <p:spPr>
          <a:xfrm>
            <a:off x="4951923" y="3288987"/>
            <a:ext cx="1288539" cy="215444"/>
          </a:xfrm>
        </p:spPr>
        <p:txBody>
          <a:bodyPr wrap="square">
            <a:spAutoFit/>
          </a:bodyPr>
          <a:lstStyle>
            <a:lvl1pPr marL="0" indent="0">
              <a:buFontTx/>
              <a:buNone/>
              <a:defRPr sz="1400" b="1">
                <a:solidFill>
                  <a:schemeClr val="accent1"/>
                </a:solidFill>
              </a:defRPr>
            </a:lvl1pPr>
            <a:lvl2pPr marL="179025" indent="0">
              <a:buFontTx/>
              <a:buNone/>
              <a:defRPr sz="1400">
                <a:solidFill>
                  <a:schemeClr val="accent2"/>
                </a:solidFill>
              </a:defRPr>
            </a:lvl2pPr>
            <a:lvl3pPr marL="359025" indent="0">
              <a:buFontTx/>
              <a:buNone/>
              <a:defRPr sz="1400">
                <a:solidFill>
                  <a:schemeClr val="accent2"/>
                </a:solidFill>
              </a:defRPr>
            </a:lvl3pPr>
            <a:lvl4pPr marL="539025" indent="0">
              <a:buFontTx/>
              <a:buNone/>
              <a:defRPr sz="1400">
                <a:solidFill>
                  <a:schemeClr val="accent2"/>
                </a:solidFill>
              </a:defRPr>
            </a:lvl4pPr>
            <a:lvl5pPr marL="719025" indent="0">
              <a:buFontTx/>
              <a:buNone/>
              <a:defRPr sz="1400">
                <a:solidFill>
                  <a:schemeClr val="accent2"/>
                </a:solidFill>
              </a:defRPr>
            </a:lvl5pPr>
          </a:lstStyle>
          <a:p>
            <a:pPr marL="0" lvl="0" indent="0" algn="l" defTabSz="914400" rtl="0" eaLnBrk="1" latinLnBrk="0" hangingPunct="1">
              <a:lnSpc>
                <a:spcPct val="100000"/>
              </a:lnSpc>
              <a:spcBef>
                <a:spcPts val="600"/>
              </a:spcBef>
              <a:spcAft>
                <a:spcPts val="0"/>
              </a:spcAft>
              <a:buClr>
                <a:schemeClr val="tx2"/>
              </a:buClr>
              <a:buFont typeface="Wingdings" pitchFamily="2" charset="2"/>
              <a:buNone/>
            </a:pPr>
            <a:r>
              <a:rPr lang="de-DE" dirty="0"/>
              <a:t>EDUCATION</a:t>
            </a:r>
          </a:p>
        </p:txBody>
      </p:sp>
      <p:sp>
        <p:nvSpPr>
          <p:cNvPr id="38" name="Textplatzhalter 10">
            <a:extLst>
              <a:ext uri="{FF2B5EF4-FFF2-40B4-BE49-F238E27FC236}">
                <a16:creationId xmlns:a16="http://schemas.microsoft.com/office/drawing/2014/main" id="{3228D50B-6649-2B5E-C6ED-8E50160EEB31}"/>
              </a:ext>
            </a:extLst>
          </p:cNvPr>
          <p:cNvSpPr>
            <a:spLocks noGrp="1"/>
          </p:cNvSpPr>
          <p:nvPr>
            <p:ph type="body" sz="quarter" idx="16" hasCustomPrompt="1"/>
          </p:nvPr>
        </p:nvSpPr>
        <p:spPr>
          <a:xfrm>
            <a:off x="9710350" y="3181927"/>
            <a:ext cx="1980000" cy="153888"/>
          </a:xfrm>
        </p:spPr>
        <p:txBody>
          <a:bodyPr wrap="square">
            <a:spAutoFit/>
          </a:bodyPr>
          <a:lstStyle>
            <a:lvl1pPr marL="0" indent="0">
              <a:buFontTx/>
              <a:buNone/>
              <a:defRPr sz="10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Link zum Profil</a:t>
            </a:r>
          </a:p>
        </p:txBody>
      </p:sp>
      <p:sp>
        <p:nvSpPr>
          <p:cNvPr id="6" name="Datumsplatzhalter 3">
            <a:extLst>
              <a:ext uri="{FF2B5EF4-FFF2-40B4-BE49-F238E27FC236}">
                <a16:creationId xmlns:a16="http://schemas.microsoft.com/office/drawing/2014/main" id="{963B9149-C62C-7FC8-1FED-4533CDF36E85}"/>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8" name="Fußzeilenplatzhalter 4">
            <a:extLst>
              <a:ext uri="{FF2B5EF4-FFF2-40B4-BE49-F238E27FC236}">
                <a16:creationId xmlns:a16="http://schemas.microsoft.com/office/drawing/2014/main" id="{1E93632D-B979-8A0B-5A67-3ED2AAE9021A}"/>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D8458F8D-A344-BB68-C6D5-9661289AA2DC}"/>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16016443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Slide">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6C4CD6A7-3609-76A7-8D75-679FDD46DD0C}"/>
              </a:ext>
            </a:extLst>
          </p:cNvPr>
          <p:cNvGraphicFramePr>
            <a:graphicFrameLocks noChangeAspect="1"/>
          </p:cNvGraphicFramePr>
          <p:nvPr userDrawn="1">
            <p:custDataLst>
              <p:tags r:id="rId2"/>
            </p:custDataLst>
            <p:extLst>
              <p:ext uri="{D42A27DB-BD31-4B8C-83A1-F6EECF244321}">
                <p14:modId xmlns:p14="http://schemas.microsoft.com/office/powerpoint/2010/main" val="93536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7" name="think-cell Folie" r:id="rId4" imgW="384" imgH="384" progId="TCLayout.ActiveDocument.1">
                  <p:embed/>
                </p:oleObj>
              </mc:Choice>
              <mc:Fallback>
                <p:oleObj name="think-cell Folie" r:id="rId4" imgW="384" imgH="384" progId="TCLayout.ActiveDocument.1">
                  <p:embed/>
                  <p:pic>
                    <p:nvPicPr>
                      <p:cNvPr id="14" name="think-cell data - do not delete" hidden="1">
                        <a:extLst>
                          <a:ext uri="{FF2B5EF4-FFF2-40B4-BE49-F238E27FC236}">
                            <a16:creationId xmlns:a16="http://schemas.microsoft.com/office/drawing/2014/main" id="{6C4CD6A7-3609-76A7-8D75-679FDD46DD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2111101-8014-B850-6BBC-C47B6A425E19}"/>
              </a:ext>
            </a:extLst>
          </p:cNvPr>
          <p:cNvSpPr>
            <a:spLocks noGrp="1"/>
          </p:cNvSpPr>
          <p:nvPr>
            <p:ph type="title" hasCustomPrompt="1"/>
          </p:nvPr>
        </p:nvSpPr>
        <p:spPr>
          <a:xfrm>
            <a:off x="501651" y="692150"/>
            <a:ext cx="11188699" cy="861774"/>
          </a:xfrm>
          <a:prstGeom prst="rect">
            <a:avLst/>
          </a:prstGeom>
        </p:spPr>
        <p:txBody>
          <a:bodyPr vert="horz"/>
          <a:lstStyle>
            <a:lvl1pPr>
              <a:defRPr/>
            </a:lvl1pPr>
          </a:lstStyle>
          <a:p>
            <a:r>
              <a:rPr lang="de-DE" dirty="0"/>
              <a:t>OUR TEAM</a:t>
            </a:r>
            <a:endParaRPr lang="en-US" dirty="0"/>
          </a:p>
        </p:txBody>
      </p:sp>
      <p:sp>
        <p:nvSpPr>
          <p:cNvPr id="15" name="Bildplatzhalter 12">
            <a:extLst>
              <a:ext uri="{FF2B5EF4-FFF2-40B4-BE49-F238E27FC236}">
                <a16:creationId xmlns:a16="http://schemas.microsoft.com/office/drawing/2014/main" id="{9336CA28-75C4-D5EC-3AFC-F2F32EA4D09A}"/>
              </a:ext>
            </a:extLst>
          </p:cNvPr>
          <p:cNvSpPr>
            <a:spLocks noGrp="1"/>
          </p:cNvSpPr>
          <p:nvPr>
            <p:ph type="pic" sz="quarter" idx="15"/>
          </p:nvPr>
        </p:nvSpPr>
        <p:spPr>
          <a:xfrm>
            <a:off x="501650" y="2054225"/>
            <a:ext cx="1357790" cy="1357790"/>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a:solidFill>
                  <a:schemeClr val="lt1"/>
                </a:solidFill>
                <a:ea typeface="+mn-ea"/>
                <a:cs typeface="+mn-cs"/>
              </a:defRPr>
            </a:lvl1pPr>
          </a:lstStyle>
          <a:p>
            <a:pPr marL="0" lvl="0" indent="0" algn="ctr">
              <a:buFontTx/>
              <a:buNone/>
            </a:pPr>
            <a:r>
              <a:rPr lang="de-DE" smtClean="0"/>
              <a:t>Bild durch Klicken auf Symbol hinzufügen</a:t>
            </a:r>
            <a:endParaRPr lang="en-US"/>
          </a:p>
        </p:txBody>
      </p:sp>
      <p:sp>
        <p:nvSpPr>
          <p:cNvPr id="16" name="Textplatzhalter 8">
            <a:extLst>
              <a:ext uri="{FF2B5EF4-FFF2-40B4-BE49-F238E27FC236}">
                <a16:creationId xmlns:a16="http://schemas.microsoft.com/office/drawing/2014/main" id="{4AD20B07-077B-44B6-F1B0-C7318654F3D8}"/>
              </a:ext>
            </a:extLst>
          </p:cNvPr>
          <p:cNvSpPr>
            <a:spLocks noGrp="1"/>
          </p:cNvSpPr>
          <p:nvPr>
            <p:ph type="body" sz="quarter" idx="13" hasCustomPrompt="1"/>
          </p:nvPr>
        </p:nvSpPr>
        <p:spPr>
          <a:xfrm>
            <a:off x="1988704" y="2054225"/>
            <a:ext cx="3303732" cy="307777"/>
          </a:xfrm>
        </p:spPr>
        <p:txBody>
          <a:bodyPr>
            <a:noAutofit/>
          </a:bodyPr>
          <a:lstStyle>
            <a:lvl1pPr marL="0" indent="0">
              <a:buNone/>
              <a:defRPr sz="1800" b="1">
                <a:solidFill>
                  <a:schemeClr val="accent1"/>
                </a:solidFill>
              </a:defRPr>
            </a:lvl1pPr>
            <a:lvl5pPr marL="719025" indent="0">
              <a:buNone/>
              <a:defRPr/>
            </a:lvl5pPr>
          </a:lstStyle>
          <a:p>
            <a:pPr lvl="0"/>
            <a:r>
              <a:rPr lang="de-DE" dirty="0"/>
              <a:t>NAME, NACHNAME</a:t>
            </a:r>
          </a:p>
        </p:txBody>
      </p:sp>
      <p:sp>
        <p:nvSpPr>
          <p:cNvPr id="17" name="Textplatzhalter 10">
            <a:extLst>
              <a:ext uri="{FF2B5EF4-FFF2-40B4-BE49-F238E27FC236}">
                <a16:creationId xmlns:a16="http://schemas.microsoft.com/office/drawing/2014/main" id="{0FE69ABB-4FDD-10C0-7BBA-3BC9655F10DB}"/>
              </a:ext>
            </a:extLst>
          </p:cNvPr>
          <p:cNvSpPr>
            <a:spLocks noGrp="1"/>
          </p:cNvSpPr>
          <p:nvPr>
            <p:ph type="body" sz="quarter" idx="14" hasCustomPrompt="1"/>
          </p:nvPr>
        </p:nvSpPr>
        <p:spPr>
          <a:xfrm>
            <a:off x="1988704" y="2452688"/>
            <a:ext cx="3303732" cy="553998"/>
          </a:xfrm>
        </p:spPr>
        <p:txBody>
          <a:bodyPr wrap="square">
            <a:spAutoFit/>
          </a:bodyPr>
          <a:lstStyle>
            <a:lvl1pPr marL="0" indent="0">
              <a:buFontTx/>
              <a:buNone/>
              <a:defRPr sz="12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18" name="Textplatzhalter 10">
            <a:extLst>
              <a:ext uri="{FF2B5EF4-FFF2-40B4-BE49-F238E27FC236}">
                <a16:creationId xmlns:a16="http://schemas.microsoft.com/office/drawing/2014/main" id="{34B963E4-7604-F9A9-01F2-83F69FC3E4CA}"/>
              </a:ext>
            </a:extLst>
          </p:cNvPr>
          <p:cNvSpPr>
            <a:spLocks noGrp="1"/>
          </p:cNvSpPr>
          <p:nvPr>
            <p:ph type="body" sz="quarter" idx="16" hasCustomPrompt="1"/>
          </p:nvPr>
        </p:nvSpPr>
        <p:spPr>
          <a:xfrm>
            <a:off x="1988704" y="3258127"/>
            <a:ext cx="3303732" cy="153888"/>
          </a:xfrm>
        </p:spPr>
        <p:txBody>
          <a:bodyPr wrap="square">
            <a:spAutoFit/>
          </a:bodyPr>
          <a:lstStyle>
            <a:lvl1pPr marL="0" indent="0">
              <a:buFontTx/>
              <a:buNone/>
              <a:defRPr sz="10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Link zum Profil</a:t>
            </a:r>
          </a:p>
        </p:txBody>
      </p:sp>
      <p:sp>
        <p:nvSpPr>
          <p:cNvPr id="19" name="Bildplatzhalter 12">
            <a:extLst>
              <a:ext uri="{FF2B5EF4-FFF2-40B4-BE49-F238E27FC236}">
                <a16:creationId xmlns:a16="http://schemas.microsoft.com/office/drawing/2014/main" id="{3C7B63BE-9DC6-CA95-4369-C0A8AA2271B8}"/>
              </a:ext>
            </a:extLst>
          </p:cNvPr>
          <p:cNvSpPr>
            <a:spLocks noGrp="1"/>
          </p:cNvSpPr>
          <p:nvPr>
            <p:ph type="pic" sz="quarter" idx="17"/>
          </p:nvPr>
        </p:nvSpPr>
        <p:spPr>
          <a:xfrm>
            <a:off x="501650" y="4005263"/>
            <a:ext cx="1357790" cy="1357790"/>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a:solidFill>
                  <a:schemeClr val="lt1"/>
                </a:solidFill>
                <a:ea typeface="+mn-ea"/>
                <a:cs typeface="+mn-cs"/>
              </a:defRPr>
            </a:lvl1pPr>
          </a:lstStyle>
          <a:p>
            <a:pPr marL="0" lvl="0" indent="0" algn="ctr">
              <a:buFontTx/>
              <a:buNone/>
            </a:pPr>
            <a:r>
              <a:rPr lang="de-DE" smtClean="0"/>
              <a:t>Bild durch Klicken auf Symbol hinzufügen</a:t>
            </a:r>
            <a:endParaRPr lang="en-US"/>
          </a:p>
        </p:txBody>
      </p:sp>
      <p:sp>
        <p:nvSpPr>
          <p:cNvPr id="20" name="Textplatzhalter 8">
            <a:extLst>
              <a:ext uri="{FF2B5EF4-FFF2-40B4-BE49-F238E27FC236}">
                <a16:creationId xmlns:a16="http://schemas.microsoft.com/office/drawing/2014/main" id="{DAB046EE-2D9F-81CC-547D-EAC6DF12D738}"/>
              </a:ext>
            </a:extLst>
          </p:cNvPr>
          <p:cNvSpPr>
            <a:spLocks noGrp="1"/>
          </p:cNvSpPr>
          <p:nvPr>
            <p:ph type="body" sz="quarter" idx="18" hasCustomPrompt="1"/>
          </p:nvPr>
        </p:nvSpPr>
        <p:spPr>
          <a:xfrm>
            <a:off x="1988704" y="4005263"/>
            <a:ext cx="3303732" cy="307777"/>
          </a:xfrm>
        </p:spPr>
        <p:txBody>
          <a:bodyPr>
            <a:noAutofit/>
          </a:bodyPr>
          <a:lstStyle>
            <a:lvl1pPr marL="0" indent="0">
              <a:buNone/>
              <a:defRPr sz="1800" b="1">
                <a:solidFill>
                  <a:schemeClr val="accent1"/>
                </a:solidFill>
              </a:defRPr>
            </a:lvl1pPr>
            <a:lvl5pPr marL="719025" indent="0">
              <a:buNone/>
              <a:defRPr/>
            </a:lvl5pPr>
          </a:lstStyle>
          <a:p>
            <a:pPr lvl="0"/>
            <a:r>
              <a:rPr lang="de-DE" dirty="0"/>
              <a:t>NAME, NACHNAME</a:t>
            </a:r>
          </a:p>
        </p:txBody>
      </p:sp>
      <p:sp>
        <p:nvSpPr>
          <p:cNvPr id="21" name="Textplatzhalter 10">
            <a:extLst>
              <a:ext uri="{FF2B5EF4-FFF2-40B4-BE49-F238E27FC236}">
                <a16:creationId xmlns:a16="http://schemas.microsoft.com/office/drawing/2014/main" id="{C3B40DC1-7068-1CEE-92AB-1F0F7D89B471}"/>
              </a:ext>
            </a:extLst>
          </p:cNvPr>
          <p:cNvSpPr>
            <a:spLocks noGrp="1"/>
          </p:cNvSpPr>
          <p:nvPr>
            <p:ph type="body" sz="quarter" idx="19" hasCustomPrompt="1"/>
          </p:nvPr>
        </p:nvSpPr>
        <p:spPr>
          <a:xfrm>
            <a:off x="1988704" y="4403726"/>
            <a:ext cx="3303732" cy="553998"/>
          </a:xfrm>
        </p:spPr>
        <p:txBody>
          <a:bodyPr wrap="square">
            <a:spAutoFit/>
          </a:bodyPr>
          <a:lstStyle>
            <a:lvl1pPr marL="0" indent="0">
              <a:buFontTx/>
              <a:buNone/>
              <a:defRPr sz="12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22" name="Textplatzhalter 10">
            <a:extLst>
              <a:ext uri="{FF2B5EF4-FFF2-40B4-BE49-F238E27FC236}">
                <a16:creationId xmlns:a16="http://schemas.microsoft.com/office/drawing/2014/main" id="{DCBAC2AA-59D2-EB77-AC12-BCF9CC28112B}"/>
              </a:ext>
            </a:extLst>
          </p:cNvPr>
          <p:cNvSpPr>
            <a:spLocks noGrp="1"/>
          </p:cNvSpPr>
          <p:nvPr>
            <p:ph type="body" sz="quarter" idx="20" hasCustomPrompt="1"/>
          </p:nvPr>
        </p:nvSpPr>
        <p:spPr>
          <a:xfrm>
            <a:off x="1988704" y="5209165"/>
            <a:ext cx="3303732" cy="153888"/>
          </a:xfrm>
        </p:spPr>
        <p:txBody>
          <a:bodyPr wrap="square">
            <a:spAutoFit/>
          </a:bodyPr>
          <a:lstStyle>
            <a:lvl1pPr marL="0" indent="0">
              <a:buFontTx/>
              <a:buNone/>
              <a:defRPr sz="10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Link zum Profil</a:t>
            </a:r>
          </a:p>
        </p:txBody>
      </p:sp>
      <p:sp>
        <p:nvSpPr>
          <p:cNvPr id="23" name="Bildplatzhalter 12">
            <a:extLst>
              <a:ext uri="{FF2B5EF4-FFF2-40B4-BE49-F238E27FC236}">
                <a16:creationId xmlns:a16="http://schemas.microsoft.com/office/drawing/2014/main" id="{4C417DDA-2EB1-76C7-14B8-91B10034ED28}"/>
              </a:ext>
            </a:extLst>
          </p:cNvPr>
          <p:cNvSpPr>
            <a:spLocks noGrp="1"/>
          </p:cNvSpPr>
          <p:nvPr>
            <p:ph type="pic" sz="quarter" idx="21"/>
          </p:nvPr>
        </p:nvSpPr>
        <p:spPr>
          <a:xfrm>
            <a:off x="6240463" y="2054225"/>
            <a:ext cx="1357790" cy="1357790"/>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a:solidFill>
                  <a:schemeClr val="lt1"/>
                </a:solidFill>
                <a:ea typeface="+mn-ea"/>
                <a:cs typeface="+mn-cs"/>
              </a:defRPr>
            </a:lvl1pPr>
          </a:lstStyle>
          <a:p>
            <a:pPr marL="0" lvl="0" indent="0" algn="ctr">
              <a:buFontTx/>
              <a:buNone/>
            </a:pPr>
            <a:r>
              <a:rPr lang="de-DE" smtClean="0"/>
              <a:t>Bild durch Klicken auf Symbol hinzufügen</a:t>
            </a:r>
            <a:endParaRPr lang="en-US"/>
          </a:p>
        </p:txBody>
      </p:sp>
      <p:sp>
        <p:nvSpPr>
          <p:cNvPr id="24" name="Textplatzhalter 8">
            <a:extLst>
              <a:ext uri="{FF2B5EF4-FFF2-40B4-BE49-F238E27FC236}">
                <a16:creationId xmlns:a16="http://schemas.microsoft.com/office/drawing/2014/main" id="{9AF935BE-A7BD-F2ED-758F-D6C31D8EBA22}"/>
              </a:ext>
            </a:extLst>
          </p:cNvPr>
          <p:cNvSpPr>
            <a:spLocks noGrp="1"/>
          </p:cNvSpPr>
          <p:nvPr>
            <p:ph type="body" sz="quarter" idx="22" hasCustomPrompt="1"/>
          </p:nvPr>
        </p:nvSpPr>
        <p:spPr>
          <a:xfrm>
            <a:off x="7727517" y="2054225"/>
            <a:ext cx="3303732" cy="307777"/>
          </a:xfrm>
        </p:spPr>
        <p:txBody>
          <a:bodyPr>
            <a:noAutofit/>
          </a:bodyPr>
          <a:lstStyle>
            <a:lvl1pPr marL="0" indent="0">
              <a:buNone/>
              <a:defRPr sz="1800" b="1">
                <a:solidFill>
                  <a:schemeClr val="accent1"/>
                </a:solidFill>
              </a:defRPr>
            </a:lvl1pPr>
            <a:lvl5pPr marL="719025" indent="0">
              <a:buNone/>
              <a:defRPr/>
            </a:lvl5pPr>
          </a:lstStyle>
          <a:p>
            <a:pPr lvl="0"/>
            <a:r>
              <a:rPr lang="de-DE" dirty="0"/>
              <a:t>NAME, NACHNAME</a:t>
            </a:r>
          </a:p>
        </p:txBody>
      </p:sp>
      <p:sp>
        <p:nvSpPr>
          <p:cNvPr id="25" name="Textplatzhalter 10">
            <a:extLst>
              <a:ext uri="{FF2B5EF4-FFF2-40B4-BE49-F238E27FC236}">
                <a16:creationId xmlns:a16="http://schemas.microsoft.com/office/drawing/2014/main" id="{870C1830-ADE2-63FF-F8C4-F3055CA1EB16}"/>
              </a:ext>
            </a:extLst>
          </p:cNvPr>
          <p:cNvSpPr>
            <a:spLocks noGrp="1"/>
          </p:cNvSpPr>
          <p:nvPr>
            <p:ph type="body" sz="quarter" idx="23" hasCustomPrompt="1"/>
          </p:nvPr>
        </p:nvSpPr>
        <p:spPr>
          <a:xfrm>
            <a:off x="7727517" y="2452688"/>
            <a:ext cx="3303732" cy="553998"/>
          </a:xfrm>
        </p:spPr>
        <p:txBody>
          <a:bodyPr wrap="square">
            <a:spAutoFit/>
          </a:bodyPr>
          <a:lstStyle>
            <a:lvl1pPr marL="0" indent="0">
              <a:buFontTx/>
              <a:buNone/>
              <a:defRPr sz="12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26" name="Textplatzhalter 10">
            <a:extLst>
              <a:ext uri="{FF2B5EF4-FFF2-40B4-BE49-F238E27FC236}">
                <a16:creationId xmlns:a16="http://schemas.microsoft.com/office/drawing/2014/main" id="{057BAF45-B5AA-1796-B6CE-BADD4BB21D98}"/>
              </a:ext>
            </a:extLst>
          </p:cNvPr>
          <p:cNvSpPr>
            <a:spLocks noGrp="1"/>
          </p:cNvSpPr>
          <p:nvPr>
            <p:ph type="body" sz="quarter" idx="24" hasCustomPrompt="1"/>
          </p:nvPr>
        </p:nvSpPr>
        <p:spPr>
          <a:xfrm>
            <a:off x="7727517" y="3258127"/>
            <a:ext cx="3303732" cy="153888"/>
          </a:xfrm>
        </p:spPr>
        <p:txBody>
          <a:bodyPr wrap="square">
            <a:spAutoFit/>
          </a:bodyPr>
          <a:lstStyle>
            <a:lvl1pPr marL="0" indent="0">
              <a:buFontTx/>
              <a:buNone/>
              <a:defRPr sz="10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Link zum Profil</a:t>
            </a:r>
          </a:p>
        </p:txBody>
      </p:sp>
      <p:sp>
        <p:nvSpPr>
          <p:cNvPr id="27" name="Bildplatzhalter 12">
            <a:extLst>
              <a:ext uri="{FF2B5EF4-FFF2-40B4-BE49-F238E27FC236}">
                <a16:creationId xmlns:a16="http://schemas.microsoft.com/office/drawing/2014/main" id="{3A6F24C6-E669-398D-577C-2ED707F6A8B1}"/>
              </a:ext>
            </a:extLst>
          </p:cNvPr>
          <p:cNvSpPr>
            <a:spLocks noGrp="1"/>
          </p:cNvSpPr>
          <p:nvPr>
            <p:ph type="pic" sz="quarter" idx="25"/>
          </p:nvPr>
        </p:nvSpPr>
        <p:spPr>
          <a:xfrm>
            <a:off x="6240463" y="4005263"/>
            <a:ext cx="1357790" cy="1357790"/>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a:solidFill>
                  <a:schemeClr val="lt1"/>
                </a:solidFill>
                <a:ea typeface="+mn-ea"/>
                <a:cs typeface="+mn-cs"/>
              </a:defRPr>
            </a:lvl1pPr>
          </a:lstStyle>
          <a:p>
            <a:pPr marL="0" lvl="0" indent="0" algn="ctr">
              <a:buFontTx/>
              <a:buNone/>
            </a:pPr>
            <a:r>
              <a:rPr lang="de-DE" smtClean="0"/>
              <a:t>Bild durch Klicken auf Symbol hinzufügen</a:t>
            </a:r>
            <a:endParaRPr lang="en-US"/>
          </a:p>
        </p:txBody>
      </p:sp>
      <p:sp>
        <p:nvSpPr>
          <p:cNvPr id="28" name="Textplatzhalter 8">
            <a:extLst>
              <a:ext uri="{FF2B5EF4-FFF2-40B4-BE49-F238E27FC236}">
                <a16:creationId xmlns:a16="http://schemas.microsoft.com/office/drawing/2014/main" id="{634A9406-7FBD-A8FE-9D19-52059A477A9F}"/>
              </a:ext>
            </a:extLst>
          </p:cNvPr>
          <p:cNvSpPr>
            <a:spLocks noGrp="1"/>
          </p:cNvSpPr>
          <p:nvPr>
            <p:ph type="body" sz="quarter" idx="26" hasCustomPrompt="1"/>
          </p:nvPr>
        </p:nvSpPr>
        <p:spPr>
          <a:xfrm>
            <a:off x="7727517" y="4005263"/>
            <a:ext cx="3303732" cy="307777"/>
          </a:xfrm>
        </p:spPr>
        <p:txBody>
          <a:bodyPr>
            <a:noAutofit/>
          </a:bodyPr>
          <a:lstStyle>
            <a:lvl1pPr marL="0" indent="0">
              <a:buNone/>
              <a:defRPr sz="1800" b="1">
                <a:solidFill>
                  <a:schemeClr val="accent1"/>
                </a:solidFill>
              </a:defRPr>
            </a:lvl1pPr>
            <a:lvl5pPr marL="719025" indent="0">
              <a:buNone/>
              <a:defRPr/>
            </a:lvl5pPr>
          </a:lstStyle>
          <a:p>
            <a:pPr lvl="0"/>
            <a:r>
              <a:rPr lang="de-DE" dirty="0"/>
              <a:t>NAME, NACHNAME</a:t>
            </a:r>
          </a:p>
        </p:txBody>
      </p:sp>
      <p:sp>
        <p:nvSpPr>
          <p:cNvPr id="29" name="Textplatzhalter 10">
            <a:extLst>
              <a:ext uri="{FF2B5EF4-FFF2-40B4-BE49-F238E27FC236}">
                <a16:creationId xmlns:a16="http://schemas.microsoft.com/office/drawing/2014/main" id="{6FCB65C5-BFA4-714F-0C7C-4F8A14ADB0E2}"/>
              </a:ext>
            </a:extLst>
          </p:cNvPr>
          <p:cNvSpPr>
            <a:spLocks noGrp="1"/>
          </p:cNvSpPr>
          <p:nvPr>
            <p:ph type="body" sz="quarter" idx="27" hasCustomPrompt="1"/>
          </p:nvPr>
        </p:nvSpPr>
        <p:spPr>
          <a:xfrm>
            <a:off x="7727517" y="4403726"/>
            <a:ext cx="3303732" cy="553998"/>
          </a:xfrm>
        </p:spPr>
        <p:txBody>
          <a:bodyPr wrap="square">
            <a:spAutoFit/>
          </a:bodyPr>
          <a:lstStyle>
            <a:lvl1pPr marL="0" indent="0">
              <a:buFontTx/>
              <a:buNone/>
              <a:defRPr sz="12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30" name="Textplatzhalter 10">
            <a:extLst>
              <a:ext uri="{FF2B5EF4-FFF2-40B4-BE49-F238E27FC236}">
                <a16:creationId xmlns:a16="http://schemas.microsoft.com/office/drawing/2014/main" id="{88D49F36-D310-36F0-6FE2-19B146AE9574}"/>
              </a:ext>
            </a:extLst>
          </p:cNvPr>
          <p:cNvSpPr>
            <a:spLocks noGrp="1"/>
          </p:cNvSpPr>
          <p:nvPr>
            <p:ph type="body" sz="quarter" idx="28" hasCustomPrompt="1"/>
          </p:nvPr>
        </p:nvSpPr>
        <p:spPr>
          <a:xfrm>
            <a:off x="7727517" y="5209165"/>
            <a:ext cx="3303732" cy="153888"/>
          </a:xfrm>
        </p:spPr>
        <p:txBody>
          <a:bodyPr wrap="square">
            <a:spAutoFit/>
          </a:bodyPr>
          <a:lstStyle>
            <a:lvl1pPr marL="0" indent="0">
              <a:buFontTx/>
              <a:buNone/>
              <a:defRPr sz="10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Link zum Profil</a:t>
            </a:r>
          </a:p>
        </p:txBody>
      </p:sp>
      <p:sp>
        <p:nvSpPr>
          <p:cNvPr id="7" name="Datumsplatzhalter 3">
            <a:extLst>
              <a:ext uri="{FF2B5EF4-FFF2-40B4-BE49-F238E27FC236}">
                <a16:creationId xmlns:a16="http://schemas.microsoft.com/office/drawing/2014/main" id="{894663E3-4D2E-68E1-C512-C81F1E621BB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8" name="Fußzeilenplatzhalter 4">
            <a:extLst>
              <a:ext uri="{FF2B5EF4-FFF2-40B4-BE49-F238E27FC236}">
                <a16:creationId xmlns:a16="http://schemas.microsoft.com/office/drawing/2014/main" id="{25BDC62E-7B0E-9502-E5EC-B1C9E87072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9" name="Foliennummernplatzhalter 5">
            <a:extLst>
              <a:ext uri="{FF2B5EF4-FFF2-40B4-BE49-F238E27FC236}">
                <a16:creationId xmlns:a16="http://schemas.microsoft.com/office/drawing/2014/main" id="{83B1A896-08BE-8015-0AD7-E81A8D3B6D8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3211781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pic>
        <p:nvPicPr>
          <p:cNvPr id="29" name="Grafik 28"/>
          <p:cNvPicPr>
            <a:picLocks noChangeAspect="1"/>
          </p:cNvPicPr>
          <p:nvPr userDrawn="1"/>
        </p:nvPicPr>
        <p:blipFill rotWithShape="1">
          <a:blip r:embed="rId4" cstate="print">
            <a:extLst>
              <a:ext uri="{28A0092B-C50C-407E-A947-70E740481C1C}">
                <a14:useLocalDpi xmlns:a14="http://schemas.microsoft.com/office/drawing/2010/main" val="0"/>
              </a:ext>
            </a:extLst>
          </a:blip>
          <a:srcRect t="58596"/>
          <a:stretch/>
        </p:blipFill>
        <p:spPr>
          <a:xfrm>
            <a:off x="0" y="0"/>
            <a:ext cx="12198368" cy="3995739"/>
          </a:xfrm>
          <a:prstGeom prst="rect">
            <a:avLst/>
          </a:prstGeom>
        </p:spPr>
      </p:pic>
      <p:sp>
        <p:nvSpPr>
          <p:cNvPr id="41" name="Rechteck 40">
            <a:extLst>
              <a:ext uri="{FF2B5EF4-FFF2-40B4-BE49-F238E27FC236}">
                <a16:creationId xmlns:a16="http://schemas.microsoft.com/office/drawing/2014/main" id="{60643240-633D-36B9-C3B4-B9AE8E9BF815}"/>
              </a:ext>
            </a:extLst>
          </p:cNvPr>
          <p:cNvSpPr>
            <a:spLocks/>
          </p:cNvSpPr>
          <p:nvPr userDrawn="1"/>
        </p:nvSpPr>
        <p:spPr bwMode="gray">
          <a:xfrm>
            <a:off x="0" y="0"/>
            <a:ext cx="12192000" cy="4005262"/>
          </a:xfrm>
          <a:prstGeom prst="rect">
            <a:avLst/>
          </a:prstGeom>
          <a:solidFill>
            <a:srgbClr val="003DA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graphicFrame>
        <p:nvGraphicFramePr>
          <p:cNvPr id="15" name="think-cell data - do not delete" hidden="1">
            <a:extLst>
              <a:ext uri="{FF2B5EF4-FFF2-40B4-BE49-F238E27FC236}">
                <a16:creationId xmlns:a16="http://schemas.microsoft.com/office/drawing/2014/main" id="{E10719E7-344D-78B7-4E98-8B37C5232315}"/>
              </a:ext>
            </a:extLst>
          </p:cNvPr>
          <p:cNvGraphicFramePr>
            <a:graphicFrameLocks noChangeAspect="1"/>
          </p:cNvGraphicFramePr>
          <p:nvPr userDrawn="1">
            <p:custDataLst>
              <p:tags r:id="rId2"/>
            </p:custDataLst>
            <p:extLst>
              <p:ext uri="{D42A27DB-BD31-4B8C-83A1-F6EECF244321}">
                <p14:modId xmlns:p14="http://schemas.microsoft.com/office/powerpoint/2010/main" val="943706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3" name="think-cell Folie" r:id="rId5" imgW="384" imgH="384" progId="TCLayout.ActiveDocument.1">
                  <p:embed/>
                </p:oleObj>
              </mc:Choice>
              <mc:Fallback>
                <p:oleObj name="think-cell Folie" r:id="rId5" imgW="384" imgH="384" progId="TCLayout.ActiveDocument.1">
                  <p:embed/>
                  <p:pic>
                    <p:nvPicPr>
                      <p:cNvPr id="15" name="think-cell data - do not delete" hidden="1">
                        <a:extLst>
                          <a:ext uri="{FF2B5EF4-FFF2-40B4-BE49-F238E27FC236}">
                            <a16:creationId xmlns:a16="http://schemas.microsoft.com/office/drawing/2014/main" id="{E10719E7-344D-78B7-4E98-8B37C52323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hteck 30">
            <a:extLst>
              <a:ext uri="{FF2B5EF4-FFF2-40B4-BE49-F238E27FC236}">
                <a16:creationId xmlns:a16="http://schemas.microsoft.com/office/drawing/2014/main" id="{8AFE6DDD-D62A-6983-2C46-068B6D7D93B4}"/>
              </a:ext>
            </a:extLst>
          </p:cNvPr>
          <p:cNvSpPr>
            <a:spLocks/>
          </p:cNvSpPr>
          <p:nvPr userDrawn="1"/>
        </p:nvSpPr>
        <p:spPr bwMode="gray">
          <a:xfrm>
            <a:off x="503239" y="2060574"/>
            <a:ext cx="5521324" cy="2770043"/>
          </a:xfrm>
          <a:prstGeom prst="rect">
            <a:avLst/>
          </a:prstGeom>
          <a:solidFill>
            <a:srgbClr val="003DA5"/>
          </a:solidFill>
          <a:ln>
            <a:noFill/>
          </a:ln>
          <a:effectLst/>
        </p:spPr>
        <p:txBody>
          <a:bodyPr wrap="square" lIns="144000" tIns="72000" rIns="144000" bIns="72000" numCol="1" spcCol="72000" rtlCol="0" anchor="ctr">
            <a:noAutofit/>
          </a:bodyPr>
          <a:lstStyle/>
          <a:p>
            <a:pPr algn="ctr">
              <a:spcBef>
                <a:spcPct val="0"/>
              </a:spcBef>
              <a:buFont typeface="Wingdings" charset="0"/>
              <a:buNone/>
            </a:pPr>
            <a:endParaRPr lang="de-DE" sz="1400" dirty="0">
              <a:solidFill>
                <a:schemeClr val="bg1"/>
              </a:solidFill>
              <a:ea typeface="Arial Unicode MS"/>
              <a:sym typeface="Arial"/>
            </a:endParaRPr>
          </a:p>
        </p:txBody>
      </p:sp>
      <p:sp>
        <p:nvSpPr>
          <p:cNvPr id="36" name="Textplatzhalter 35">
            <a:extLst>
              <a:ext uri="{FF2B5EF4-FFF2-40B4-BE49-F238E27FC236}">
                <a16:creationId xmlns:a16="http://schemas.microsoft.com/office/drawing/2014/main" id="{17C18E94-75BC-F2EF-089F-DC474AB8F8AF}"/>
              </a:ext>
            </a:extLst>
          </p:cNvPr>
          <p:cNvSpPr>
            <a:spLocks noGrp="1"/>
          </p:cNvSpPr>
          <p:nvPr>
            <p:ph type="body" sz="quarter" idx="10" hasCustomPrompt="1"/>
          </p:nvPr>
        </p:nvSpPr>
        <p:spPr>
          <a:xfrm>
            <a:off x="838202" y="2438400"/>
            <a:ext cx="4851398" cy="246221"/>
          </a:xfrm>
        </p:spPr>
        <p:txBody>
          <a:bodyPr>
            <a:spAutoFit/>
          </a:bodyPr>
          <a:lstStyle>
            <a:lvl1pPr marL="0" indent="0">
              <a:buFontTx/>
              <a:buNone/>
              <a:defRPr>
                <a:solidFill>
                  <a:schemeClr val="bg1"/>
                </a:solidFill>
              </a:defRPr>
            </a:lvl1pPr>
          </a:lstStyle>
          <a:p>
            <a:pPr lvl="0"/>
            <a:r>
              <a:rPr lang="de-DE" dirty="0"/>
              <a:t>CHAPTER SLIDE </a:t>
            </a:r>
            <a:endParaRPr lang="en-US" dirty="0"/>
          </a:p>
        </p:txBody>
      </p:sp>
      <p:sp>
        <p:nvSpPr>
          <p:cNvPr id="39" name="Textplatzhalter 38">
            <a:extLst>
              <a:ext uri="{FF2B5EF4-FFF2-40B4-BE49-F238E27FC236}">
                <a16:creationId xmlns:a16="http://schemas.microsoft.com/office/drawing/2014/main" id="{487BA348-B187-A448-D5AB-139C0D2D03EB}"/>
              </a:ext>
            </a:extLst>
          </p:cNvPr>
          <p:cNvSpPr>
            <a:spLocks noGrp="1"/>
          </p:cNvSpPr>
          <p:nvPr>
            <p:ph type="body" sz="quarter" idx="11" hasCustomPrompt="1"/>
          </p:nvPr>
        </p:nvSpPr>
        <p:spPr>
          <a:xfrm>
            <a:off x="838202" y="2865683"/>
            <a:ext cx="4851398" cy="984885"/>
          </a:xfrm>
        </p:spPr>
        <p:txBody>
          <a:bodyPr>
            <a:spAutoFit/>
          </a:bodyPr>
          <a:lstStyle>
            <a:lvl1pPr marL="0" indent="0">
              <a:buFontTx/>
              <a:buNone/>
              <a:defRPr sz="3200">
                <a:solidFill>
                  <a:schemeClr val="bg1"/>
                </a:solidFill>
              </a:defRPr>
            </a:lvl1pPr>
            <a:lvl2pPr>
              <a:defRPr sz="3200"/>
            </a:lvl2pPr>
            <a:lvl3pPr>
              <a:defRPr sz="3200"/>
            </a:lvl3pPr>
            <a:lvl4pPr>
              <a:defRPr sz="3200"/>
            </a:lvl4pPr>
            <a:lvl5pPr>
              <a:defRPr sz="3200"/>
            </a:lvl5pPr>
          </a:lstStyle>
          <a:p>
            <a:pPr lvl="0"/>
            <a:r>
              <a:rPr lang="de-DE" sz="3200" dirty="0" err="1"/>
              <a:t>Lorem</a:t>
            </a:r>
            <a:r>
              <a:rPr lang="de-DE" sz="3200" dirty="0"/>
              <a:t> </a:t>
            </a:r>
            <a:r>
              <a:rPr lang="de-DE" sz="3200" dirty="0" err="1"/>
              <a:t>ipsum</a:t>
            </a:r>
            <a:r>
              <a:rPr lang="de-DE" sz="3200" dirty="0"/>
              <a:t> </a:t>
            </a:r>
            <a:r>
              <a:rPr lang="de-DE" sz="3200" dirty="0" err="1"/>
              <a:t>dolor</a:t>
            </a:r>
            <a:r>
              <a:rPr lang="de-DE" sz="3200" dirty="0"/>
              <a:t/>
            </a:r>
            <a:br>
              <a:rPr lang="de-DE" sz="3200" dirty="0"/>
            </a:br>
            <a:r>
              <a:rPr lang="en-US" sz="3200" dirty="0"/>
              <a:t>SEGOE UI 32 PT</a:t>
            </a:r>
            <a:endParaRPr lang="en-US" dirty="0"/>
          </a:p>
        </p:txBody>
      </p:sp>
      <p:grpSp>
        <p:nvGrpSpPr>
          <p:cNvPr id="32" name="Gruppieren 31">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33" name="Rechteck 32">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4" name="Rechteck 33">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5" name="Rechteck 34">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7" name="Rechteck 36">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8" name="Rechteck 37">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40" name="Rechteck 39">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grpSp>
        <p:nvGrpSpPr>
          <p:cNvPr id="56" name="Gruppieren 55">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380063" y="233287"/>
            <a:ext cx="1296000" cy="101676"/>
            <a:chOff x="6460986" y="477897"/>
            <a:chExt cx="2190421" cy="169783"/>
          </a:xfrm>
          <a:solidFill>
            <a:schemeClr val="bg1"/>
          </a:solidFill>
        </p:grpSpPr>
        <p:sp>
          <p:nvSpPr>
            <p:cNvPr id="57"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58"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9"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0"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1"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2"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3"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64"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65"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66"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67"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68"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69"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spTree>
    <p:extLst>
      <p:ext uri="{BB962C8B-B14F-4D97-AF65-F5344CB8AC3E}">
        <p14:creationId xmlns:p14="http://schemas.microsoft.com/office/powerpoint/2010/main" val="2704117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0E6C766-2277-3E12-3253-511FA6DA655E}"/>
              </a:ext>
            </a:extLst>
          </p:cNvPr>
          <p:cNvGraphicFramePr>
            <a:graphicFrameLocks noChangeAspect="1"/>
          </p:cNvGraphicFramePr>
          <p:nvPr userDrawn="1">
            <p:custDataLst>
              <p:tags r:id="rId2"/>
            </p:custDataLst>
            <p:extLst>
              <p:ext uri="{D42A27DB-BD31-4B8C-83A1-F6EECF244321}">
                <p14:modId xmlns:p14="http://schemas.microsoft.com/office/powerpoint/2010/main" val="1890937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5" name="think-cell Folie" r:id="rId4" imgW="384" imgH="384" progId="TCLayout.ActiveDocument.1">
                  <p:embed/>
                </p:oleObj>
              </mc:Choice>
              <mc:Fallback>
                <p:oleObj name="think-cell Folie" r:id="rId4" imgW="384" imgH="384" progId="TCLayout.ActiveDocument.1">
                  <p:embed/>
                  <p:pic>
                    <p:nvPicPr>
                      <p:cNvPr id="6" name="think-cell data - do not delete" hidden="1">
                        <a:extLst>
                          <a:ext uri="{FF2B5EF4-FFF2-40B4-BE49-F238E27FC236}">
                            <a16:creationId xmlns:a16="http://schemas.microsoft.com/office/drawing/2014/main" id="{F0E6C766-2277-3E12-3253-511FA6DA65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B237195-5B5D-9756-3094-1E898F0D36A9}"/>
              </a:ext>
            </a:extLst>
          </p:cNvPr>
          <p:cNvSpPr>
            <a:spLocks noGrp="1"/>
          </p:cNvSpPr>
          <p:nvPr>
            <p:ph type="title" hasCustomPrompt="1"/>
          </p:nvPr>
        </p:nvSpPr>
        <p:spPr>
          <a:xfrm>
            <a:off x="501650" y="692150"/>
            <a:ext cx="11188699" cy="861774"/>
          </a:xfrm>
          <a:prstGeom prst="rect">
            <a:avLst/>
          </a:prstGeom>
        </p:spPr>
        <p:txBody>
          <a:bodyPr vert="horz"/>
          <a:lstStyle>
            <a:lvl1pPr>
              <a:defRPr/>
            </a:lvl1pPr>
          </a:lstStyle>
          <a:p>
            <a:r>
              <a:rPr lang="de-DE" dirty="0"/>
              <a:t>KONTAKT</a:t>
            </a:r>
            <a:endParaRPr lang="en-US" dirty="0"/>
          </a:p>
        </p:txBody>
      </p:sp>
      <p:sp>
        <p:nvSpPr>
          <p:cNvPr id="8" name="Textplatzhalter 7">
            <a:extLst>
              <a:ext uri="{FF2B5EF4-FFF2-40B4-BE49-F238E27FC236}">
                <a16:creationId xmlns:a16="http://schemas.microsoft.com/office/drawing/2014/main" id="{219D2F59-4F77-52B6-8DCC-A97AF27923F1}"/>
              </a:ext>
            </a:extLst>
          </p:cNvPr>
          <p:cNvSpPr>
            <a:spLocks noGrp="1"/>
          </p:cNvSpPr>
          <p:nvPr>
            <p:ph type="body" sz="quarter" idx="13" hasCustomPrompt="1"/>
          </p:nvPr>
        </p:nvSpPr>
        <p:spPr>
          <a:xfrm>
            <a:off x="501649" y="2054225"/>
            <a:ext cx="1527175" cy="246221"/>
          </a:xfrm>
        </p:spPr>
        <p:txBody>
          <a:bodyPr wrap="square">
            <a:spAutoFit/>
          </a:bodyPr>
          <a:lstStyle>
            <a:lvl1pPr marL="0" indent="0">
              <a:buFontTx/>
              <a:buNone/>
              <a:defRPr b="1">
                <a:solidFill>
                  <a:schemeClr val="accent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DEUTSCHLAND</a:t>
            </a:r>
          </a:p>
        </p:txBody>
      </p:sp>
      <p:sp>
        <p:nvSpPr>
          <p:cNvPr id="9" name="Textplatzhalter 7">
            <a:extLst>
              <a:ext uri="{FF2B5EF4-FFF2-40B4-BE49-F238E27FC236}">
                <a16:creationId xmlns:a16="http://schemas.microsoft.com/office/drawing/2014/main" id="{03D748EB-9927-AF1B-9851-B39C4C2BD0B1}"/>
              </a:ext>
            </a:extLst>
          </p:cNvPr>
          <p:cNvSpPr>
            <a:spLocks noGrp="1"/>
          </p:cNvSpPr>
          <p:nvPr>
            <p:ph type="body" sz="quarter" idx="14" hasCustomPrompt="1"/>
          </p:nvPr>
        </p:nvSpPr>
        <p:spPr>
          <a:xfrm>
            <a:off x="501651"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3" name="Textplatzhalter 7">
            <a:extLst>
              <a:ext uri="{FF2B5EF4-FFF2-40B4-BE49-F238E27FC236}">
                <a16:creationId xmlns:a16="http://schemas.microsoft.com/office/drawing/2014/main" id="{20450B79-AED5-1B71-A203-06816562254B}"/>
              </a:ext>
            </a:extLst>
          </p:cNvPr>
          <p:cNvSpPr>
            <a:spLocks noGrp="1"/>
          </p:cNvSpPr>
          <p:nvPr>
            <p:ph type="body" sz="quarter" idx="15" hasCustomPrompt="1"/>
          </p:nvPr>
        </p:nvSpPr>
        <p:spPr>
          <a:xfrm>
            <a:off x="2663935"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4" name="Textplatzhalter 7">
            <a:extLst>
              <a:ext uri="{FF2B5EF4-FFF2-40B4-BE49-F238E27FC236}">
                <a16:creationId xmlns:a16="http://schemas.microsoft.com/office/drawing/2014/main" id="{EE41DAD1-91A7-46B2-59D6-35405437D514}"/>
              </a:ext>
            </a:extLst>
          </p:cNvPr>
          <p:cNvSpPr>
            <a:spLocks noGrp="1"/>
          </p:cNvSpPr>
          <p:nvPr>
            <p:ph type="body" sz="quarter" idx="16" hasCustomPrompt="1"/>
          </p:nvPr>
        </p:nvSpPr>
        <p:spPr>
          <a:xfrm>
            <a:off x="4826219"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5" name="Textplatzhalter 7">
            <a:extLst>
              <a:ext uri="{FF2B5EF4-FFF2-40B4-BE49-F238E27FC236}">
                <a16:creationId xmlns:a16="http://schemas.microsoft.com/office/drawing/2014/main" id="{97306FAF-93B9-D6E7-29B1-B9CD5AEE7C3C}"/>
              </a:ext>
            </a:extLst>
          </p:cNvPr>
          <p:cNvSpPr>
            <a:spLocks noGrp="1"/>
          </p:cNvSpPr>
          <p:nvPr>
            <p:ph type="body" sz="quarter" idx="17" hasCustomPrompt="1"/>
          </p:nvPr>
        </p:nvSpPr>
        <p:spPr>
          <a:xfrm>
            <a:off x="9672066"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6" name="Textplatzhalter 7">
            <a:extLst>
              <a:ext uri="{FF2B5EF4-FFF2-40B4-BE49-F238E27FC236}">
                <a16:creationId xmlns:a16="http://schemas.microsoft.com/office/drawing/2014/main" id="{77F3FC0E-52A9-0A9D-0C36-D974C95690F9}"/>
              </a:ext>
            </a:extLst>
          </p:cNvPr>
          <p:cNvSpPr>
            <a:spLocks noGrp="1"/>
          </p:cNvSpPr>
          <p:nvPr>
            <p:ph type="body" sz="quarter" idx="18" hasCustomPrompt="1"/>
          </p:nvPr>
        </p:nvSpPr>
        <p:spPr>
          <a:xfrm>
            <a:off x="501651"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7" name="Textplatzhalter 7">
            <a:extLst>
              <a:ext uri="{FF2B5EF4-FFF2-40B4-BE49-F238E27FC236}">
                <a16:creationId xmlns:a16="http://schemas.microsoft.com/office/drawing/2014/main" id="{0BE65BA2-9DA0-0AC8-ECE3-58905B27723A}"/>
              </a:ext>
            </a:extLst>
          </p:cNvPr>
          <p:cNvSpPr>
            <a:spLocks noGrp="1"/>
          </p:cNvSpPr>
          <p:nvPr>
            <p:ph type="body" sz="quarter" idx="19" hasCustomPrompt="1"/>
          </p:nvPr>
        </p:nvSpPr>
        <p:spPr>
          <a:xfrm>
            <a:off x="2663935"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8" name="Textplatzhalter 7">
            <a:extLst>
              <a:ext uri="{FF2B5EF4-FFF2-40B4-BE49-F238E27FC236}">
                <a16:creationId xmlns:a16="http://schemas.microsoft.com/office/drawing/2014/main" id="{83AC4DE4-A604-05DA-4A8E-5CAC0DC8DB56}"/>
              </a:ext>
            </a:extLst>
          </p:cNvPr>
          <p:cNvSpPr>
            <a:spLocks noGrp="1"/>
          </p:cNvSpPr>
          <p:nvPr>
            <p:ph type="body" sz="quarter" idx="20" hasCustomPrompt="1"/>
          </p:nvPr>
        </p:nvSpPr>
        <p:spPr>
          <a:xfrm>
            <a:off x="4826219"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9" name="Textplatzhalter 7">
            <a:extLst>
              <a:ext uri="{FF2B5EF4-FFF2-40B4-BE49-F238E27FC236}">
                <a16:creationId xmlns:a16="http://schemas.microsoft.com/office/drawing/2014/main" id="{4A71D2A7-38D8-3F3B-016B-F8AD3F3AF5E0}"/>
              </a:ext>
            </a:extLst>
          </p:cNvPr>
          <p:cNvSpPr>
            <a:spLocks noGrp="1"/>
          </p:cNvSpPr>
          <p:nvPr>
            <p:ph type="body" sz="quarter" idx="21" hasCustomPrompt="1"/>
          </p:nvPr>
        </p:nvSpPr>
        <p:spPr>
          <a:xfrm>
            <a:off x="6988503"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0" name="Textplatzhalter 7">
            <a:extLst>
              <a:ext uri="{FF2B5EF4-FFF2-40B4-BE49-F238E27FC236}">
                <a16:creationId xmlns:a16="http://schemas.microsoft.com/office/drawing/2014/main" id="{EEB59471-4C34-987F-7C0F-35D8CF498974}"/>
              </a:ext>
            </a:extLst>
          </p:cNvPr>
          <p:cNvSpPr>
            <a:spLocks noGrp="1"/>
          </p:cNvSpPr>
          <p:nvPr>
            <p:ph type="body" sz="quarter" idx="22" hasCustomPrompt="1"/>
          </p:nvPr>
        </p:nvSpPr>
        <p:spPr>
          <a:xfrm>
            <a:off x="501651"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1" name="Textplatzhalter 7">
            <a:extLst>
              <a:ext uri="{FF2B5EF4-FFF2-40B4-BE49-F238E27FC236}">
                <a16:creationId xmlns:a16="http://schemas.microsoft.com/office/drawing/2014/main" id="{EA9DEC1C-91D3-1242-4650-A538A4BF6821}"/>
              </a:ext>
            </a:extLst>
          </p:cNvPr>
          <p:cNvSpPr>
            <a:spLocks noGrp="1"/>
          </p:cNvSpPr>
          <p:nvPr>
            <p:ph type="body" sz="quarter" idx="23" hasCustomPrompt="1"/>
          </p:nvPr>
        </p:nvSpPr>
        <p:spPr>
          <a:xfrm>
            <a:off x="2663935"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2" name="Textplatzhalter 7">
            <a:extLst>
              <a:ext uri="{FF2B5EF4-FFF2-40B4-BE49-F238E27FC236}">
                <a16:creationId xmlns:a16="http://schemas.microsoft.com/office/drawing/2014/main" id="{56943773-2D9A-E0D6-F77D-50632CC61CC0}"/>
              </a:ext>
            </a:extLst>
          </p:cNvPr>
          <p:cNvSpPr>
            <a:spLocks noGrp="1"/>
          </p:cNvSpPr>
          <p:nvPr>
            <p:ph type="body" sz="quarter" idx="24" hasCustomPrompt="1"/>
          </p:nvPr>
        </p:nvSpPr>
        <p:spPr>
          <a:xfrm>
            <a:off x="4826219"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3" name="Textplatzhalter 7">
            <a:extLst>
              <a:ext uri="{FF2B5EF4-FFF2-40B4-BE49-F238E27FC236}">
                <a16:creationId xmlns:a16="http://schemas.microsoft.com/office/drawing/2014/main" id="{7E55367B-1306-B7C0-B5BC-1299C5CD437A}"/>
              </a:ext>
            </a:extLst>
          </p:cNvPr>
          <p:cNvSpPr>
            <a:spLocks noGrp="1"/>
          </p:cNvSpPr>
          <p:nvPr>
            <p:ph type="body" sz="quarter" idx="25" hasCustomPrompt="1"/>
          </p:nvPr>
        </p:nvSpPr>
        <p:spPr>
          <a:xfrm>
            <a:off x="6988503"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7" name="Textplatzhalter 7">
            <a:extLst>
              <a:ext uri="{FF2B5EF4-FFF2-40B4-BE49-F238E27FC236}">
                <a16:creationId xmlns:a16="http://schemas.microsoft.com/office/drawing/2014/main" id="{BC34FE17-13FF-7340-B596-CD4EA50FB835}"/>
              </a:ext>
            </a:extLst>
          </p:cNvPr>
          <p:cNvSpPr>
            <a:spLocks noGrp="1"/>
          </p:cNvSpPr>
          <p:nvPr>
            <p:ph type="body" sz="quarter" idx="26" hasCustomPrompt="1"/>
          </p:nvPr>
        </p:nvSpPr>
        <p:spPr>
          <a:xfrm>
            <a:off x="6988503"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0" name="Textplatzhalter 7">
            <a:extLst>
              <a:ext uri="{FF2B5EF4-FFF2-40B4-BE49-F238E27FC236}">
                <a16:creationId xmlns:a16="http://schemas.microsoft.com/office/drawing/2014/main" id="{4462A4B6-DDAC-9B0C-AFE3-B5705456D999}"/>
              </a:ext>
            </a:extLst>
          </p:cNvPr>
          <p:cNvSpPr>
            <a:spLocks noGrp="1"/>
          </p:cNvSpPr>
          <p:nvPr>
            <p:ph type="body" sz="quarter" idx="27" hasCustomPrompt="1"/>
          </p:nvPr>
        </p:nvSpPr>
        <p:spPr>
          <a:xfrm>
            <a:off x="9672066" y="2054225"/>
            <a:ext cx="1527175" cy="246221"/>
          </a:xfrm>
        </p:spPr>
        <p:txBody>
          <a:bodyPr wrap="square">
            <a:spAutoFit/>
          </a:bodyPr>
          <a:lstStyle>
            <a:lvl1pPr marL="0" indent="0">
              <a:buFontTx/>
              <a:buNone/>
              <a:defRPr b="1">
                <a:solidFill>
                  <a:schemeClr val="accent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UK</a:t>
            </a:r>
          </a:p>
        </p:txBody>
      </p:sp>
      <p:sp>
        <p:nvSpPr>
          <p:cNvPr id="11" name="Datumsplatzhalter 3">
            <a:extLst>
              <a:ext uri="{FF2B5EF4-FFF2-40B4-BE49-F238E27FC236}">
                <a16:creationId xmlns:a16="http://schemas.microsoft.com/office/drawing/2014/main" id="{E130DB84-0894-04A0-1EE1-4AC730C359A9}"/>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2" name="Fußzeilenplatzhalter 4">
            <a:extLst>
              <a:ext uri="{FF2B5EF4-FFF2-40B4-BE49-F238E27FC236}">
                <a16:creationId xmlns:a16="http://schemas.microsoft.com/office/drawing/2014/main" id="{D6F6C5C4-0102-48B8-BF7E-882F47DAA52C}"/>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24" name="Foliennummernplatzhalter 5">
            <a:extLst>
              <a:ext uri="{FF2B5EF4-FFF2-40B4-BE49-F238E27FC236}">
                <a16:creationId xmlns:a16="http://schemas.microsoft.com/office/drawing/2014/main" id="{045572DF-CBC2-A94E-4E84-2232538B3EB9}"/>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40368751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Benutzerdefiniertes Layout">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4" cstate="print">
            <a:extLst>
              <a:ext uri="{28A0092B-C50C-407E-A947-70E740481C1C}">
                <a14:useLocalDpi xmlns:a14="http://schemas.microsoft.com/office/drawing/2010/main" val="0"/>
              </a:ext>
            </a:extLst>
          </a:blip>
          <a:srcRect t="28723"/>
          <a:stretch/>
        </p:blipFill>
        <p:spPr>
          <a:xfrm>
            <a:off x="0" y="-1"/>
            <a:ext cx="12206287" cy="6866677"/>
          </a:xfrm>
          <a:prstGeom prst="rect">
            <a:avLst/>
          </a:prstGeom>
        </p:spPr>
      </p:pic>
      <p:graphicFrame>
        <p:nvGraphicFramePr>
          <p:cNvPr id="9" name="think-cell data - do not delete" hidden="1">
            <a:extLst>
              <a:ext uri="{FF2B5EF4-FFF2-40B4-BE49-F238E27FC236}">
                <a16:creationId xmlns:a16="http://schemas.microsoft.com/office/drawing/2014/main" id="{5D785718-6890-25E1-41C7-E76036B49215}"/>
              </a:ext>
            </a:extLst>
          </p:cNvPr>
          <p:cNvGraphicFramePr>
            <a:graphicFrameLocks noChangeAspect="1"/>
          </p:cNvGraphicFramePr>
          <p:nvPr userDrawn="1">
            <p:custDataLst>
              <p:tags r:id="rId2"/>
            </p:custDataLst>
            <p:extLst>
              <p:ext uri="{D42A27DB-BD31-4B8C-83A1-F6EECF244321}">
                <p14:modId xmlns:p14="http://schemas.microsoft.com/office/powerpoint/2010/main" val="2739686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51" name="think-cell Folie" r:id="rId5" imgW="384" imgH="384" progId="TCLayout.ActiveDocument.1">
                  <p:embed/>
                </p:oleObj>
              </mc:Choice>
              <mc:Fallback>
                <p:oleObj name="think-cell Folie" r:id="rId5" imgW="384" imgH="384" progId="TCLayout.ActiveDocument.1">
                  <p:embed/>
                  <p:pic>
                    <p:nvPicPr>
                      <p:cNvPr id="9" name="think-cell data - do not delete" hidden="1">
                        <a:extLst>
                          <a:ext uri="{FF2B5EF4-FFF2-40B4-BE49-F238E27FC236}">
                            <a16:creationId xmlns:a16="http://schemas.microsoft.com/office/drawing/2014/main" id="{5D785718-6890-25E1-41C7-E76036B492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66CF9BAE-0C2D-C557-7C33-F2F91355091A}"/>
              </a:ext>
            </a:extLst>
          </p:cNvPr>
          <p:cNvSpPr>
            <a:spLocks/>
          </p:cNvSpPr>
          <p:nvPr userDrawn="1"/>
        </p:nvSpPr>
        <p:spPr bwMode="gray">
          <a:xfrm>
            <a:off x="0" y="0"/>
            <a:ext cx="12192000" cy="6858000"/>
          </a:xfrm>
          <a:prstGeom prst="rect">
            <a:avLst/>
          </a:prstGeom>
          <a:solidFill>
            <a:srgbClr val="003DA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 name="Gruppieren 9">
            <a:extLst>
              <a:ext uri="{FF2B5EF4-FFF2-40B4-BE49-F238E27FC236}">
                <a16:creationId xmlns:a16="http://schemas.microsoft.com/office/drawing/2014/main" id="{49BD6224-3058-05DD-C189-68EAEEB2EAD2}"/>
              </a:ext>
            </a:extLst>
          </p:cNvPr>
          <p:cNvGrpSpPr>
            <a:grpSpLocks noChangeAspect="1"/>
          </p:cNvGrpSpPr>
          <p:nvPr userDrawn="1"/>
        </p:nvGrpSpPr>
        <p:grpSpPr bwMode="gray">
          <a:xfrm>
            <a:off x="510957" y="2054225"/>
            <a:ext cx="5729506" cy="449502"/>
            <a:chOff x="6460986" y="477897"/>
            <a:chExt cx="2190421" cy="169783"/>
          </a:xfrm>
          <a:solidFill>
            <a:schemeClr val="bg1"/>
          </a:solidFill>
        </p:grpSpPr>
        <p:sp>
          <p:nvSpPr>
            <p:cNvPr id="11" name="Freihandform: Form 10">
              <a:extLst>
                <a:ext uri="{FF2B5EF4-FFF2-40B4-BE49-F238E27FC236}">
                  <a16:creationId xmlns:a16="http://schemas.microsoft.com/office/drawing/2014/main" id="{09C8157B-051C-B12F-F7DB-11B4B035F650}"/>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12" name="Freihandform: Form 11">
              <a:extLst>
                <a:ext uri="{FF2B5EF4-FFF2-40B4-BE49-F238E27FC236}">
                  <a16:creationId xmlns:a16="http://schemas.microsoft.com/office/drawing/2014/main" id="{2D8788E0-D326-B133-8E90-644C3D78CCA2}"/>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13" name="Freihandform: Form 12">
              <a:extLst>
                <a:ext uri="{FF2B5EF4-FFF2-40B4-BE49-F238E27FC236}">
                  <a16:creationId xmlns:a16="http://schemas.microsoft.com/office/drawing/2014/main" id="{9A3BB37E-2F9B-EB59-1E21-92151913087F}"/>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14" name="Freihandform: Form 13">
              <a:extLst>
                <a:ext uri="{FF2B5EF4-FFF2-40B4-BE49-F238E27FC236}">
                  <a16:creationId xmlns:a16="http://schemas.microsoft.com/office/drawing/2014/main" id="{5010AFCE-B0EB-156E-F85B-B8D878F96A14}"/>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15" name="Freihandform: Form 14">
              <a:extLst>
                <a:ext uri="{FF2B5EF4-FFF2-40B4-BE49-F238E27FC236}">
                  <a16:creationId xmlns:a16="http://schemas.microsoft.com/office/drawing/2014/main" id="{E2F8B964-6BCC-A6FB-66CE-BD880C40ABEC}"/>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16" name="Freihandform: Form 15">
              <a:extLst>
                <a:ext uri="{FF2B5EF4-FFF2-40B4-BE49-F238E27FC236}">
                  <a16:creationId xmlns:a16="http://schemas.microsoft.com/office/drawing/2014/main" id="{A72A1FF2-0E56-D6DB-0B7D-270EA5DE3443}"/>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17" name="Freihandform: Form 16">
              <a:extLst>
                <a:ext uri="{FF2B5EF4-FFF2-40B4-BE49-F238E27FC236}">
                  <a16:creationId xmlns:a16="http://schemas.microsoft.com/office/drawing/2014/main" id="{DF0909EA-9BE9-FB8D-F543-3D9E11D8E02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18" name="Freihandform: Form 17">
              <a:extLst>
                <a:ext uri="{FF2B5EF4-FFF2-40B4-BE49-F238E27FC236}">
                  <a16:creationId xmlns:a16="http://schemas.microsoft.com/office/drawing/2014/main" id="{8AB7D32D-D605-EBDB-EEC2-9EAD9B35DA50}"/>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19" name="Freihandform: Form 18">
              <a:extLst>
                <a:ext uri="{FF2B5EF4-FFF2-40B4-BE49-F238E27FC236}">
                  <a16:creationId xmlns:a16="http://schemas.microsoft.com/office/drawing/2014/main" id="{246438B2-38A1-5B0D-E00A-11C31D317C18}"/>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20" name="Freihandform: Form 19">
              <a:extLst>
                <a:ext uri="{FF2B5EF4-FFF2-40B4-BE49-F238E27FC236}">
                  <a16:creationId xmlns:a16="http://schemas.microsoft.com/office/drawing/2014/main" id="{76A5317D-6B7F-536F-52EE-DC2148E0D4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21" name="Freihandform: Form 20">
              <a:extLst>
                <a:ext uri="{FF2B5EF4-FFF2-40B4-BE49-F238E27FC236}">
                  <a16:creationId xmlns:a16="http://schemas.microsoft.com/office/drawing/2014/main" id="{969716B1-FAFF-9225-0DCC-2E82CE27A96A}"/>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22" name="Freihandform: Form 21">
              <a:extLst>
                <a:ext uri="{FF2B5EF4-FFF2-40B4-BE49-F238E27FC236}">
                  <a16:creationId xmlns:a16="http://schemas.microsoft.com/office/drawing/2014/main" id="{71553358-E810-D138-56A9-B8D1CCC3BC3D}"/>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23" name="Freihandform: Form 22">
              <a:extLst>
                <a:ext uri="{FF2B5EF4-FFF2-40B4-BE49-F238E27FC236}">
                  <a16:creationId xmlns:a16="http://schemas.microsoft.com/office/drawing/2014/main" id="{CF5A55C3-5D0B-228A-0A23-9AA1B8C15695}"/>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sp>
        <p:nvSpPr>
          <p:cNvPr id="25" name="Textplatzhalter 24">
            <a:extLst>
              <a:ext uri="{FF2B5EF4-FFF2-40B4-BE49-F238E27FC236}">
                <a16:creationId xmlns:a16="http://schemas.microsoft.com/office/drawing/2014/main" id="{559D1710-1FE3-9638-29B7-766419E25069}"/>
              </a:ext>
            </a:extLst>
          </p:cNvPr>
          <p:cNvSpPr>
            <a:spLocks noGrp="1"/>
          </p:cNvSpPr>
          <p:nvPr>
            <p:ph type="body" sz="quarter" idx="10" hasCustomPrompt="1"/>
          </p:nvPr>
        </p:nvSpPr>
        <p:spPr>
          <a:xfrm>
            <a:off x="501650" y="2801710"/>
            <a:ext cx="6146800" cy="1107996"/>
          </a:xfrm>
        </p:spPr>
        <p:txBody>
          <a:bodyPr wrap="square">
            <a:spAutoFit/>
          </a:bodyPr>
          <a:lstStyle>
            <a:lvl1pPr marL="0" indent="0">
              <a:buFontTx/>
              <a:buNone/>
              <a:defRPr sz="3600">
                <a:solidFill>
                  <a:schemeClr val="bg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VIELEN DANK</a:t>
            </a:r>
            <a:br>
              <a:rPr lang="de-DE" dirty="0"/>
            </a:br>
            <a:r>
              <a:rPr lang="de-DE" dirty="0"/>
              <a:t>für Ihre Aufmerksamkeit!</a:t>
            </a:r>
          </a:p>
        </p:txBody>
      </p:sp>
      <p:grpSp>
        <p:nvGrpSpPr>
          <p:cNvPr id="35" name="Gruppieren 34">
            <a:extLst>
              <a:ext uri="{FF2B5EF4-FFF2-40B4-BE49-F238E27FC236}">
                <a16:creationId xmlns:a16="http://schemas.microsoft.com/office/drawing/2014/main" id="{D59553D8-A30A-C748-BEB5-76088BF035C6}"/>
              </a:ext>
            </a:extLst>
          </p:cNvPr>
          <p:cNvGrpSpPr/>
          <p:nvPr userDrawn="1"/>
        </p:nvGrpSpPr>
        <p:grpSpPr>
          <a:xfrm>
            <a:off x="530838" y="4229745"/>
            <a:ext cx="2771806" cy="215444"/>
            <a:chOff x="530838" y="4968885"/>
            <a:chExt cx="2771806" cy="215444"/>
          </a:xfrm>
        </p:grpSpPr>
        <p:pic>
          <p:nvPicPr>
            <p:cNvPr id="29" name="Grafik 28">
              <a:extLst>
                <a:ext uri="{FF2B5EF4-FFF2-40B4-BE49-F238E27FC236}">
                  <a16:creationId xmlns:a16="http://schemas.microsoft.com/office/drawing/2014/main" id="{A7C193F1-D5DD-7653-E8DF-5A87943B5844}"/>
                </a:ext>
              </a:extLst>
            </p:cNvPr>
            <p:cNvPicPr>
              <a:picLocks noChangeAspect="1"/>
            </p:cNvPicPr>
            <p:nvPr/>
          </p:nvPicPr>
          <p:blipFill>
            <a:blip r:embed="rId7">
              <a:extLst>
                <a:ext uri="{96DAC541-7B7A-43D3-8B79-37D633B846F1}">
                  <asvg:svgBlip xmlns="" xmlns:asvg="http://schemas.microsoft.com/office/drawing/2016/SVG/main" r:embed="rId9"/>
                </a:ext>
              </a:extLst>
            </a:blip>
            <a:stretch>
              <a:fillRect/>
            </a:stretch>
          </p:blipFill>
          <p:spPr>
            <a:xfrm>
              <a:off x="530838" y="4993807"/>
              <a:ext cx="110400" cy="165600"/>
            </a:xfrm>
            <a:prstGeom prst="rect">
              <a:avLst/>
            </a:prstGeom>
          </p:spPr>
        </p:pic>
        <p:sp>
          <p:nvSpPr>
            <p:cNvPr id="31" name="Rechteck 30">
              <a:extLst>
                <a:ext uri="{FF2B5EF4-FFF2-40B4-BE49-F238E27FC236}">
                  <a16:creationId xmlns:a16="http://schemas.microsoft.com/office/drawing/2014/main" id="{C926A1DA-6AE3-974A-35BE-EFEC5BB786DA}"/>
                </a:ext>
              </a:extLst>
            </p:cNvPr>
            <p:cNvSpPr>
              <a:spLocks/>
            </p:cNvSpPr>
            <p:nvPr userDrawn="1"/>
          </p:nvSpPr>
          <p:spPr>
            <a:xfrm>
              <a:off x="754563" y="4968885"/>
              <a:ext cx="2548081" cy="215444"/>
            </a:xfrm>
            <a:prstGeom prst="rect">
              <a:avLst/>
            </a:prstGeom>
          </p:spPr>
          <p:txBody>
            <a:bodyPr wrap="square" lIns="0" tIns="0" rIns="0" bIns="0" anchor="ctr">
              <a:spAutoFit/>
            </a:bodyPr>
            <a:lstStyle/>
            <a:p>
              <a:pPr algn="l">
                <a:spcBef>
                  <a:spcPts val="300"/>
                </a:spcBef>
                <a:buClr>
                  <a:schemeClr val="accent1"/>
                </a:buClr>
                <a:buSzPct val="130000"/>
              </a:pPr>
              <a:r>
                <a:rPr lang="de-DE" sz="1400" dirty="0">
                  <a:solidFill>
                    <a:schemeClr val="bg1"/>
                  </a:solidFill>
                  <a:latin typeface="+mn-lt"/>
                  <a:ea typeface="Tahoma" panose="020B0604030504040204" pitchFamily="34" charset="0"/>
                  <a:cs typeface="Tahoma" panose="020B0604030504040204" pitchFamily="34" charset="0"/>
                </a:rPr>
                <a:t>+49 89 21 21 86 0</a:t>
              </a:r>
            </a:p>
          </p:txBody>
        </p:sp>
      </p:grpSp>
      <p:grpSp>
        <p:nvGrpSpPr>
          <p:cNvPr id="34" name="Gruppieren 33">
            <a:extLst>
              <a:ext uri="{FF2B5EF4-FFF2-40B4-BE49-F238E27FC236}">
                <a16:creationId xmlns:a16="http://schemas.microsoft.com/office/drawing/2014/main" id="{44FEE599-458E-4882-A29C-7A00542C3098}"/>
              </a:ext>
            </a:extLst>
          </p:cNvPr>
          <p:cNvGrpSpPr/>
          <p:nvPr userDrawn="1"/>
        </p:nvGrpSpPr>
        <p:grpSpPr>
          <a:xfrm>
            <a:off x="503238" y="4485425"/>
            <a:ext cx="2799406" cy="215444"/>
            <a:chOff x="503238" y="5224565"/>
            <a:chExt cx="2799406" cy="215444"/>
          </a:xfrm>
        </p:grpSpPr>
        <p:pic>
          <p:nvPicPr>
            <p:cNvPr id="28" name="Grafik 27">
              <a:extLst>
                <a:ext uri="{FF2B5EF4-FFF2-40B4-BE49-F238E27FC236}">
                  <a16:creationId xmlns:a16="http://schemas.microsoft.com/office/drawing/2014/main" id="{219936A3-EE92-DAB2-CC26-1D51DED95C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03238" y="5249487"/>
              <a:ext cx="165600" cy="165600"/>
            </a:xfrm>
            <a:prstGeom prst="rect">
              <a:avLst/>
            </a:prstGeom>
          </p:spPr>
        </p:pic>
        <p:sp>
          <p:nvSpPr>
            <p:cNvPr id="32" name="Rechteck 31">
              <a:extLst>
                <a:ext uri="{FF2B5EF4-FFF2-40B4-BE49-F238E27FC236}">
                  <a16:creationId xmlns:a16="http://schemas.microsoft.com/office/drawing/2014/main" id="{7059C676-B521-4008-BB09-C90EA1CA4672}"/>
                </a:ext>
              </a:extLst>
            </p:cNvPr>
            <p:cNvSpPr>
              <a:spLocks/>
            </p:cNvSpPr>
            <p:nvPr userDrawn="1"/>
          </p:nvSpPr>
          <p:spPr>
            <a:xfrm>
              <a:off x="754563" y="5224565"/>
              <a:ext cx="2548081" cy="215444"/>
            </a:xfrm>
            <a:prstGeom prst="rect">
              <a:avLst/>
            </a:prstGeom>
          </p:spPr>
          <p:txBody>
            <a:bodyPr wrap="square" lIns="0" tIns="0" rIns="0" bIns="0" anchor="ctr">
              <a:spAutoFit/>
            </a:bodyPr>
            <a:lstStyle/>
            <a:p>
              <a:pPr algn="l">
                <a:spcBef>
                  <a:spcPts val="300"/>
                </a:spcBef>
                <a:buClr>
                  <a:schemeClr val="accent1"/>
                </a:buClr>
                <a:buSzPct val="130000"/>
              </a:pPr>
              <a:r>
                <a:rPr lang="de-DE" sz="1400">
                  <a:solidFill>
                    <a:schemeClr val="bg1"/>
                  </a:solidFill>
                  <a:latin typeface="+mn-lt"/>
                  <a:ea typeface="Tahoma" panose="020B0604030504040204" pitchFamily="34" charset="0"/>
                  <a:cs typeface="Tahoma" panose="020B0604030504040204" pitchFamily="34" charset="0"/>
                </a:rPr>
                <a:t>mail</a:t>
              </a:r>
              <a:r>
                <a:rPr lang="de-DE" sz="1400" dirty="0">
                  <a:solidFill>
                    <a:schemeClr val="bg1"/>
                  </a:solidFill>
                  <a:latin typeface="+mn-lt"/>
                  <a:ea typeface="Tahoma" panose="020B0604030504040204" pitchFamily="34" charset="0"/>
                  <a:cs typeface="Tahoma" panose="020B0604030504040204" pitchFamily="34" charset="0"/>
                </a:rPr>
                <a:t>@mb</a:t>
              </a:r>
              <a:r>
                <a:rPr lang="de-DE" sz="1400">
                  <a:solidFill>
                    <a:schemeClr val="bg1"/>
                  </a:solidFill>
                  <a:latin typeface="+mn-lt"/>
                  <a:ea typeface="Tahoma" panose="020B0604030504040204" pitchFamily="34" charset="0"/>
                  <a:cs typeface="Tahoma" panose="020B0604030504040204" pitchFamily="34" charset="0"/>
                </a:rPr>
                <a:t>.de</a:t>
              </a:r>
              <a:endParaRPr lang="de-DE" sz="1400" dirty="0">
                <a:solidFill>
                  <a:schemeClr val="bg1"/>
                </a:solidFill>
                <a:latin typeface="+mn-lt"/>
                <a:ea typeface="Tahoma" panose="020B0604030504040204" pitchFamily="34" charset="0"/>
                <a:cs typeface="Tahoma" panose="020B0604030504040204" pitchFamily="34" charset="0"/>
              </a:endParaRPr>
            </a:p>
          </p:txBody>
        </p:sp>
      </p:grpSp>
      <p:grpSp>
        <p:nvGrpSpPr>
          <p:cNvPr id="36" name="Gruppieren 35">
            <a:extLst>
              <a:ext uri="{FF2B5EF4-FFF2-40B4-BE49-F238E27FC236}">
                <a16:creationId xmlns:a16="http://schemas.microsoft.com/office/drawing/2014/main" id="{69858456-26E6-C36D-8EC2-2660E9D90096}"/>
              </a:ext>
            </a:extLst>
          </p:cNvPr>
          <p:cNvGrpSpPr/>
          <p:nvPr userDrawn="1"/>
        </p:nvGrpSpPr>
        <p:grpSpPr>
          <a:xfrm>
            <a:off x="503238" y="4731883"/>
            <a:ext cx="2799406" cy="215444"/>
            <a:chOff x="503238" y="5471023"/>
            <a:chExt cx="2799406" cy="215444"/>
          </a:xfrm>
        </p:grpSpPr>
        <p:pic>
          <p:nvPicPr>
            <p:cNvPr id="27" name="Grafik 26">
              <a:extLst>
                <a:ext uri="{FF2B5EF4-FFF2-40B4-BE49-F238E27FC236}">
                  <a16:creationId xmlns:a16="http://schemas.microsoft.com/office/drawing/2014/main" id="{51CAEB33-B6F8-B3B6-C84E-E5CA39CA2EA0}"/>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503238" y="5495945"/>
              <a:ext cx="165600" cy="165600"/>
            </a:xfrm>
            <a:prstGeom prst="rect">
              <a:avLst/>
            </a:prstGeom>
          </p:spPr>
        </p:pic>
        <p:sp>
          <p:nvSpPr>
            <p:cNvPr id="33" name="Rechteck 32">
              <a:extLst>
                <a:ext uri="{FF2B5EF4-FFF2-40B4-BE49-F238E27FC236}">
                  <a16:creationId xmlns:a16="http://schemas.microsoft.com/office/drawing/2014/main" id="{1D52B032-F8F9-AC53-4F23-FA0AFB8E5298}"/>
                </a:ext>
              </a:extLst>
            </p:cNvPr>
            <p:cNvSpPr>
              <a:spLocks/>
            </p:cNvSpPr>
            <p:nvPr userDrawn="1"/>
          </p:nvSpPr>
          <p:spPr>
            <a:xfrm>
              <a:off x="754563" y="5471023"/>
              <a:ext cx="2548081" cy="215444"/>
            </a:xfrm>
            <a:prstGeom prst="rect">
              <a:avLst/>
            </a:prstGeom>
          </p:spPr>
          <p:txBody>
            <a:bodyPr wrap="square" lIns="0" tIns="0" rIns="0" bIns="0" anchor="ctr">
              <a:spAutoFit/>
            </a:bodyPr>
            <a:lstStyle/>
            <a:p>
              <a:pPr algn="l">
                <a:spcBef>
                  <a:spcPts val="300"/>
                </a:spcBef>
                <a:buClr>
                  <a:schemeClr val="accent1"/>
                </a:buClr>
                <a:buSzPct val="130000"/>
              </a:pPr>
              <a:r>
                <a:rPr lang="de-DE" sz="1400" dirty="0">
                  <a:solidFill>
                    <a:schemeClr val="bg1"/>
                  </a:solidFill>
                  <a:latin typeface="+mn-lt"/>
                  <a:ea typeface="Tahoma" panose="020B0604030504040204" pitchFamily="34" charset="0"/>
                  <a:cs typeface="Tahoma" panose="020B0604030504040204" pitchFamily="34" charset="0"/>
                </a:rPr>
                <a:t>www.mb.de</a:t>
              </a:r>
            </a:p>
          </p:txBody>
        </p:sp>
      </p:grpSp>
    </p:spTree>
    <p:extLst>
      <p:ext uri="{BB962C8B-B14F-4D97-AF65-F5344CB8AC3E}">
        <p14:creationId xmlns:p14="http://schemas.microsoft.com/office/powerpoint/2010/main" val="3661852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cxnSp>
        <p:nvCxnSpPr>
          <p:cNvPr id="3" name="Gerade Verbindung 4"/>
          <p:cNvCxnSpPr/>
          <p:nvPr/>
        </p:nvCxnSpPr>
        <p:spPr>
          <a:xfrm>
            <a:off x="287867" y="1190625"/>
            <a:ext cx="1162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Gerade Verbindung 5"/>
          <p:cNvCxnSpPr/>
          <p:nvPr/>
        </p:nvCxnSpPr>
        <p:spPr>
          <a:xfrm>
            <a:off x="287867" y="6286500"/>
            <a:ext cx="11620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Bild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1964" y="333375"/>
            <a:ext cx="1281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extfeld 14"/>
          <p:cNvSpPr txBox="1">
            <a:spLocks noChangeArrowheads="1"/>
          </p:cNvSpPr>
          <p:nvPr/>
        </p:nvSpPr>
        <p:spPr bwMode="auto">
          <a:xfrm>
            <a:off x="3600452" y="333376"/>
            <a:ext cx="809624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r" eaLnBrk="1" hangingPunct="1">
              <a:defRPr/>
            </a:pPr>
            <a:r>
              <a:rPr lang="en-GB" altLang="en-US" sz="1200" noProof="1"/>
              <a:t>Institut der beim Europäischen Patentamt zugelassenen Vertreter</a:t>
            </a:r>
            <a:br>
              <a:rPr lang="en-GB" altLang="en-US" sz="1200" noProof="1"/>
            </a:br>
            <a:r>
              <a:rPr lang="en-GB" altLang="en-US" sz="1200" noProof="1"/>
              <a:t>Institute of Professional Representatives before the European Patent Office</a:t>
            </a:r>
            <a:br>
              <a:rPr lang="en-GB" altLang="en-US" sz="1200" noProof="1"/>
            </a:br>
            <a:r>
              <a:rPr lang="en-GB" altLang="en-US" sz="1200" noProof="1"/>
              <a:t>Institut des mandataires agréés près l'Office européen des brevets</a:t>
            </a:r>
          </a:p>
        </p:txBody>
      </p:sp>
      <p:sp>
        <p:nvSpPr>
          <p:cNvPr id="12" name="Rectangle 10"/>
          <p:cNvSpPr>
            <a:spLocks noGrp="1"/>
          </p:cNvSpPr>
          <p:nvPr>
            <p:ph type="title" idx="4294967295"/>
          </p:nvPr>
        </p:nvSpPr>
        <p:spPr>
          <a:xfrm>
            <a:off x="1295400" y="1773239"/>
            <a:ext cx="9984317" cy="3671887"/>
          </a:xfrm>
          <a:noFill/>
        </p:spPr>
        <p:txBody>
          <a:bodyPr/>
          <a:lstStyle>
            <a:lvl1pPr>
              <a:defRPr sz="2400">
                <a:effectLst/>
              </a:defRPr>
            </a:lvl1pPr>
          </a:lstStyle>
          <a:p>
            <a:r>
              <a:rPr lang="de-DE" noProof="0"/>
              <a:t>Mastertitelformat bearbeiten</a:t>
            </a:r>
            <a:endParaRPr lang="en-GB" noProof="0" dirty="0"/>
          </a:p>
        </p:txBody>
      </p:sp>
      <p:sp>
        <p:nvSpPr>
          <p:cNvPr id="7" name="Datumsplatzhalter 3"/>
          <p:cNvSpPr>
            <a:spLocks noGrp="1"/>
          </p:cNvSpPr>
          <p:nvPr>
            <p:ph type="dt" sz="half" idx="10"/>
          </p:nvPr>
        </p:nvSpPr>
        <p:spPr/>
        <p:txBody>
          <a:bodyPr/>
          <a:lstStyle>
            <a:lvl1pPr>
              <a:defRPr/>
            </a:lvl1pPr>
          </a:lstStyle>
          <a:p>
            <a:pPr>
              <a:defRPr/>
            </a:pPr>
            <a:fld id="{AB703301-49E2-44DF-925A-E98BD0ADF3FC}" type="datetime1">
              <a:rPr lang="en-GB" smtClean="0"/>
              <a:t>17/09/2024</a:t>
            </a:fld>
            <a:endParaRPr lang="en-GB" dirty="0"/>
          </a:p>
        </p:txBody>
      </p:sp>
      <p:sp>
        <p:nvSpPr>
          <p:cNvPr id="8" name="Fußzeilenplatzhalter 4"/>
          <p:cNvSpPr>
            <a:spLocks noGrp="1"/>
          </p:cNvSpPr>
          <p:nvPr>
            <p:ph type="ftr" sz="quarter" idx="11"/>
          </p:nvPr>
        </p:nvSpPr>
        <p:spPr/>
        <p:txBody>
          <a:bodyPr/>
          <a:lstStyle>
            <a:lvl1pPr>
              <a:defRPr/>
            </a:lvl1pPr>
          </a:lstStyle>
          <a:p>
            <a:pPr>
              <a:defRPr/>
            </a:pPr>
            <a:endParaRPr lang="en-GB" dirty="0"/>
          </a:p>
        </p:txBody>
      </p:sp>
      <p:sp>
        <p:nvSpPr>
          <p:cNvPr id="9" name="Foliennummernplatzhalter 5"/>
          <p:cNvSpPr>
            <a:spLocks noGrp="1"/>
          </p:cNvSpPr>
          <p:nvPr>
            <p:ph type="sldNum" sz="quarter" idx="12"/>
          </p:nvPr>
        </p:nvSpPr>
        <p:spPr/>
        <p:txBody>
          <a:bodyPr/>
          <a:lstStyle>
            <a:lvl1pPr>
              <a:defRPr/>
            </a:lvl1pPr>
          </a:lstStyle>
          <a:p>
            <a:pPr>
              <a:defRPr/>
            </a:pPr>
            <a:fld id="{C57759C7-2DE1-4765-95CB-F881FC00AB44}" type="slidenum">
              <a:rPr lang="en-GB"/>
              <a:pPr>
                <a:defRPr/>
              </a:pPr>
              <a:t>‹Nr.›</a:t>
            </a:fld>
            <a:endParaRPr lang="en-GB" dirty="0"/>
          </a:p>
        </p:txBody>
      </p:sp>
    </p:spTree>
    <p:extLst>
      <p:ext uri="{BB962C8B-B14F-4D97-AF65-F5344CB8AC3E}">
        <p14:creationId xmlns:p14="http://schemas.microsoft.com/office/powerpoint/2010/main" val="330816464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 Text">
    <p:spTree>
      <p:nvGrpSpPr>
        <p:cNvPr id="1" name=""/>
        <p:cNvGrpSpPr/>
        <p:nvPr/>
      </p:nvGrpSpPr>
      <p:grpSpPr>
        <a:xfrm>
          <a:off x="0" y="0"/>
          <a:ext cx="0" cy="0"/>
          <a:chOff x="0" y="0"/>
          <a:chExt cx="0" cy="0"/>
        </a:xfrm>
      </p:grpSpPr>
      <p:cxnSp>
        <p:nvCxnSpPr>
          <p:cNvPr id="4" name="Gerade Verbindung 4"/>
          <p:cNvCxnSpPr/>
          <p:nvPr/>
        </p:nvCxnSpPr>
        <p:spPr>
          <a:xfrm>
            <a:off x="287867" y="1192213"/>
            <a:ext cx="1162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5"/>
          <p:cNvCxnSpPr/>
          <p:nvPr/>
        </p:nvCxnSpPr>
        <p:spPr>
          <a:xfrm>
            <a:off x="287867" y="6286500"/>
            <a:ext cx="11620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Bild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1964" y="333375"/>
            <a:ext cx="1281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el 1"/>
          <p:cNvSpPr>
            <a:spLocks noGrp="1"/>
          </p:cNvSpPr>
          <p:nvPr>
            <p:ph type="title"/>
          </p:nvPr>
        </p:nvSpPr>
        <p:spPr/>
        <p:txBody>
          <a:bodyPr/>
          <a:lstStyle>
            <a:lvl1pPr>
              <a:defRPr sz="2400">
                <a:effectLst/>
              </a:defRPr>
            </a:lvl1pPr>
          </a:lstStyle>
          <a:p>
            <a:r>
              <a:rPr lang="de-DE" noProof="0"/>
              <a:t>Mastertitelformat bearbeiten</a:t>
            </a:r>
            <a:endParaRPr lang="en-GB" noProof="0" dirty="0"/>
          </a:p>
        </p:txBody>
      </p:sp>
      <p:sp>
        <p:nvSpPr>
          <p:cNvPr id="11" name="Rectangle 3"/>
          <p:cNvSpPr>
            <a:spLocks noGrp="1"/>
          </p:cNvSpPr>
          <p:nvPr>
            <p:ph type="body" idx="4294967295"/>
          </p:nvPr>
        </p:nvSpPr>
        <p:spPr>
          <a:xfrm>
            <a:off x="624417" y="1628776"/>
            <a:ext cx="10972800" cy="4525963"/>
          </a:xfrm>
          <a:noFill/>
        </p:spPr>
        <p:txBody>
          <a:bodyPr/>
          <a:lstStyle>
            <a:lvl1pPr>
              <a:defRPr sz="2000">
                <a:effectLst/>
              </a:defRPr>
            </a:lvl1pPr>
            <a:lvl2pPr>
              <a:defRPr sz="2000">
                <a:effectLst/>
              </a:defRPr>
            </a:lvl2pPr>
            <a:lvl3pPr>
              <a:defRPr sz="2000">
                <a:effectLst/>
              </a:defRPr>
            </a:lvl3pPr>
            <a:lvl4pPr>
              <a:defRPr sz="2000">
                <a:effectLst/>
              </a:defRPr>
            </a:lvl4pPr>
            <a:lvl5pPr>
              <a:defRPr sz="2000">
                <a:effectLst/>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Datumsplatzhalter 3"/>
          <p:cNvSpPr>
            <a:spLocks noGrp="1"/>
          </p:cNvSpPr>
          <p:nvPr>
            <p:ph type="dt" sz="half" idx="10"/>
          </p:nvPr>
        </p:nvSpPr>
        <p:spPr/>
        <p:txBody>
          <a:bodyPr/>
          <a:lstStyle>
            <a:lvl1pPr>
              <a:defRPr/>
            </a:lvl1pPr>
          </a:lstStyle>
          <a:p>
            <a:pPr>
              <a:defRPr/>
            </a:pPr>
            <a:fld id="{8AC81D93-2730-4D58-9F14-FB3DE6B5BE06}" type="datetime1">
              <a:rPr lang="en-GB" smtClean="0"/>
              <a:t>17/09/2024</a:t>
            </a:fld>
            <a:endParaRPr lang="en-GB"/>
          </a:p>
        </p:txBody>
      </p:sp>
      <p:sp>
        <p:nvSpPr>
          <p:cNvPr id="8" name="Fußzeilenplatzhalter 4"/>
          <p:cNvSpPr>
            <a:spLocks noGrp="1"/>
          </p:cNvSpPr>
          <p:nvPr>
            <p:ph type="ftr" sz="quarter" idx="11"/>
          </p:nvPr>
        </p:nvSpPr>
        <p:spPr/>
        <p:txBody>
          <a:bodyPr/>
          <a:lstStyle>
            <a:lvl1pPr>
              <a:defRPr/>
            </a:lvl1pPr>
          </a:lstStyle>
          <a:p>
            <a:pPr>
              <a:defRPr/>
            </a:pPr>
            <a:endParaRPr lang="en-GB"/>
          </a:p>
        </p:txBody>
      </p:sp>
      <p:sp>
        <p:nvSpPr>
          <p:cNvPr id="9" name="Foliennummernplatzhalter 5"/>
          <p:cNvSpPr>
            <a:spLocks noGrp="1"/>
          </p:cNvSpPr>
          <p:nvPr>
            <p:ph type="sldNum" sz="quarter" idx="12"/>
          </p:nvPr>
        </p:nvSpPr>
        <p:spPr/>
        <p:txBody>
          <a:bodyPr/>
          <a:lstStyle>
            <a:lvl1pPr>
              <a:defRPr/>
            </a:lvl1pPr>
          </a:lstStyle>
          <a:p>
            <a:pPr>
              <a:defRPr/>
            </a:pPr>
            <a:fld id="{C5BE030B-6590-460B-990B-EC7F23B9F405}" type="slidenum">
              <a:rPr lang="en-GB"/>
              <a:pPr>
                <a:defRPr/>
              </a:pPr>
              <a:t>‹Nr.›</a:t>
            </a:fld>
            <a:endParaRPr lang="en-GB"/>
          </a:p>
        </p:txBody>
      </p:sp>
    </p:spTree>
    <p:extLst>
      <p:ext uri="{BB962C8B-B14F-4D97-AF65-F5344CB8AC3E}">
        <p14:creationId xmlns:p14="http://schemas.microsoft.com/office/powerpoint/2010/main" val="40727900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cxnSp>
        <p:nvCxnSpPr>
          <p:cNvPr id="4" name="Gerade Verbindung 4"/>
          <p:cNvCxnSpPr/>
          <p:nvPr/>
        </p:nvCxnSpPr>
        <p:spPr>
          <a:xfrm>
            <a:off x="287867" y="1192213"/>
            <a:ext cx="1162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5"/>
          <p:cNvCxnSpPr/>
          <p:nvPr/>
        </p:nvCxnSpPr>
        <p:spPr>
          <a:xfrm>
            <a:off x="287867" y="6286500"/>
            <a:ext cx="11620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Bild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1964" y="333375"/>
            <a:ext cx="1281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el 1"/>
          <p:cNvSpPr>
            <a:spLocks noGrp="1"/>
          </p:cNvSpPr>
          <p:nvPr>
            <p:ph type="title"/>
          </p:nvPr>
        </p:nvSpPr>
        <p:spPr/>
        <p:txBody>
          <a:bodyPr/>
          <a:lstStyle>
            <a:lvl1pPr>
              <a:defRPr sz="2400">
                <a:effectLst/>
              </a:defRPr>
            </a:lvl1pPr>
          </a:lstStyle>
          <a:p>
            <a:r>
              <a:rPr lang="de-DE" noProof="0"/>
              <a:t>Mastertitelformat bearbeiten</a:t>
            </a:r>
            <a:endParaRPr lang="en-GB" noProof="0" dirty="0"/>
          </a:p>
        </p:txBody>
      </p:sp>
      <p:sp>
        <p:nvSpPr>
          <p:cNvPr id="14" name="Rectangle 3"/>
          <p:cNvSpPr>
            <a:spLocks noGrp="1"/>
          </p:cNvSpPr>
          <p:nvPr>
            <p:ph type="body" idx="4294967295"/>
          </p:nvPr>
        </p:nvSpPr>
        <p:spPr>
          <a:xfrm>
            <a:off x="624417" y="1628776"/>
            <a:ext cx="10972800" cy="4525963"/>
          </a:xfrm>
          <a:noFill/>
        </p:spPr>
        <p:txBody>
          <a:bodyPr/>
          <a:lstStyle>
            <a:lvl1pPr>
              <a:defRPr sz="2000">
                <a:effectLst/>
              </a:defRPr>
            </a:lvl1pPr>
            <a:lvl2pPr>
              <a:defRPr sz="2000">
                <a:effectLst/>
              </a:defRPr>
            </a:lvl2pPr>
            <a:lvl3pPr>
              <a:defRPr sz="2000">
                <a:effectLst/>
              </a:defRPr>
            </a:lvl3pPr>
            <a:lvl4pPr>
              <a:defRPr sz="2000">
                <a:effectLst/>
              </a:defRPr>
            </a:lvl4pPr>
            <a:lvl5pPr>
              <a:defRPr sz="2000">
                <a:effectLst/>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Datumsplatzhalter 3"/>
          <p:cNvSpPr>
            <a:spLocks noGrp="1"/>
          </p:cNvSpPr>
          <p:nvPr>
            <p:ph type="dt" sz="half" idx="10"/>
          </p:nvPr>
        </p:nvSpPr>
        <p:spPr/>
        <p:txBody>
          <a:bodyPr/>
          <a:lstStyle>
            <a:lvl1pPr>
              <a:defRPr/>
            </a:lvl1pPr>
          </a:lstStyle>
          <a:p>
            <a:pPr>
              <a:defRPr/>
            </a:pPr>
            <a:fld id="{EF8A137D-1B26-4F36-ACC2-9C24757FE3A1}" type="datetime1">
              <a:rPr lang="en-GB" smtClean="0"/>
              <a:t>17/09/2024</a:t>
            </a:fld>
            <a:endParaRPr lang="en-GB"/>
          </a:p>
        </p:txBody>
      </p:sp>
      <p:sp>
        <p:nvSpPr>
          <p:cNvPr id="8" name="Fußzeilenplatzhalter 4"/>
          <p:cNvSpPr>
            <a:spLocks noGrp="1"/>
          </p:cNvSpPr>
          <p:nvPr>
            <p:ph type="ftr" sz="quarter" idx="11"/>
          </p:nvPr>
        </p:nvSpPr>
        <p:spPr/>
        <p:txBody>
          <a:bodyPr/>
          <a:lstStyle>
            <a:lvl1pPr>
              <a:defRPr/>
            </a:lvl1pPr>
          </a:lstStyle>
          <a:p>
            <a:pPr>
              <a:defRPr/>
            </a:pPr>
            <a:endParaRPr lang="en-GB"/>
          </a:p>
        </p:txBody>
      </p:sp>
      <p:sp>
        <p:nvSpPr>
          <p:cNvPr id="9" name="Foliennummernplatzhalter 5"/>
          <p:cNvSpPr>
            <a:spLocks noGrp="1"/>
          </p:cNvSpPr>
          <p:nvPr>
            <p:ph type="sldNum" sz="quarter" idx="12"/>
          </p:nvPr>
        </p:nvSpPr>
        <p:spPr/>
        <p:txBody>
          <a:bodyPr/>
          <a:lstStyle>
            <a:lvl1pPr>
              <a:defRPr/>
            </a:lvl1pPr>
          </a:lstStyle>
          <a:p>
            <a:pPr>
              <a:defRPr/>
            </a:pPr>
            <a:fld id="{7437D8ED-DC26-47E1-8054-58302725B867}" type="slidenum">
              <a:rPr lang="en-GB"/>
              <a:pPr>
                <a:defRPr/>
              </a:pPr>
              <a:t>‹Nr.›</a:t>
            </a:fld>
            <a:endParaRPr lang="en-GB"/>
          </a:p>
        </p:txBody>
      </p:sp>
    </p:spTree>
    <p:extLst>
      <p:ext uri="{BB962C8B-B14F-4D97-AF65-F5344CB8AC3E}">
        <p14:creationId xmlns:p14="http://schemas.microsoft.com/office/powerpoint/2010/main" val="25350894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cxnSp>
        <p:nvCxnSpPr>
          <p:cNvPr id="4" name="Gerade Verbindung 4"/>
          <p:cNvCxnSpPr/>
          <p:nvPr/>
        </p:nvCxnSpPr>
        <p:spPr>
          <a:xfrm>
            <a:off x="287867" y="1190625"/>
            <a:ext cx="1162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5"/>
          <p:cNvCxnSpPr/>
          <p:nvPr/>
        </p:nvCxnSpPr>
        <p:spPr>
          <a:xfrm>
            <a:off x="287867" y="6286500"/>
            <a:ext cx="11620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Bild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1964" y="333375"/>
            <a:ext cx="1281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el 1"/>
          <p:cNvSpPr>
            <a:spLocks noGrp="1"/>
          </p:cNvSpPr>
          <p:nvPr>
            <p:ph type="ctrTitle"/>
          </p:nvPr>
        </p:nvSpPr>
        <p:spPr>
          <a:xfrm>
            <a:off x="914400" y="2130426"/>
            <a:ext cx="10363200" cy="1470025"/>
          </a:xfrm>
        </p:spPr>
        <p:txBody>
          <a:bodyPr/>
          <a:lstStyle>
            <a:lvl1pPr>
              <a:defRPr sz="2400">
                <a:effectLst/>
              </a:defRPr>
            </a:lvl1pPr>
          </a:lstStyle>
          <a:p>
            <a:r>
              <a:rPr lang="en-US" noProof="0"/>
              <a:t>Click to edit Master title style</a:t>
            </a:r>
            <a:endParaRPr lang="en-GB" noProof="0"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a:t>Click to edit Master subtitle style</a:t>
            </a:r>
            <a:endParaRPr lang="en-GB" noProof="0" dirty="0"/>
          </a:p>
        </p:txBody>
      </p:sp>
      <p:sp>
        <p:nvSpPr>
          <p:cNvPr id="7" name="Datumsplatzhalter 3"/>
          <p:cNvSpPr>
            <a:spLocks noGrp="1"/>
          </p:cNvSpPr>
          <p:nvPr>
            <p:ph type="dt" sz="half" idx="10"/>
          </p:nvPr>
        </p:nvSpPr>
        <p:spPr/>
        <p:txBody>
          <a:bodyPr/>
          <a:lstStyle>
            <a:lvl1pPr>
              <a:defRPr/>
            </a:lvl1pPr>
          </a:lstStyle>
          <a:p>
            <a:pPr>
              <a:defRPr/>
            </a:pPr>
            <a:fld id="{F3EE4240-51AD-4CCE-8A11-DA8DF582BB23}" type="datetime1">
              <a:rPr lang="en-GB" smtClean="0"/>
              <a:t>17/09/2024</a:t>
            </a:fld>
            <a:endParaRPr lang="en-GB"/>
          </a:p>
        </p:txBody>
      </p:sp>
      <p:sp>
        <p:nvSpPr>
          <p:cNvPr id="8" name="Fußzeilenplatzhalter 4"/>
          <p:cNvSpPr>
            <a:spLocks noGrp="1"/>
          </p:cNvSpPr>
          <p:nvPr>
            <p:ph type="ftr" sz="quarter" idx="11"/>
          </p:nvPr>
        </p:nvSpPr>
        <p:spPr/>
        <p:txBody>
          <a:bodyPr/>
          <a:lstStyle>
            <a:lvl1pPr>
              <a:defRPr/>
            </a:lvl1pPr>
          </a:lstStyle>
          <a:p>
            <a:pPr>
              <a:defRPr/>
            </a:pPr>
            <a:endParaRPr lang="en-GB"/>
          </a:p>
        </p:txBody>
      </p:sp>
      <p:sp>
        <p:nvSpPr>
          <p:cNvPr id="9" name="Foliennummernplatzhalter 5"/>
          <p:cNvSpPr>
            <a:spLocks noGrp="1"/>
          </p:cNvSpPr>
          <p:nvPr>
            <p:ph type="sldNum" sz="quarter" idx="12"/>
          </p:nvPr>
        </p:nvSpPr>
        <p:spPr/>
        <p:txBody>
          <a:bodyPr/>
          <a:lstStyle>
            <a:lvl1pPr>
              <a:defRPr/>
            </a:lvl1pPr>
          </a:lstStyle>
          <a:p>
            <a:pPr>
              <a:defRPr/>
            </a:pPr>
            <a:fld id="{6457CAC2-0703-4B37-826A-08BB2832C054}" type="slidenum">
              <a:rPr lang="en-GB"/>
              <a:pPr>
                <a:defRPr/>
              </a:pPr>
              <a:t>‹Nr.›</a:t>
            </a:fld>
            <a:endParaRPr lang="en-GB"/>
          </a:p>
        </p:txBody>
      </p:sp>
    </p:spTree>
    <p:extLst>
      <p:ext uri="{BB962C8B-B14F-4D97-AF65-F5344CB8AC3E}">
        <p14:creationId xmlns:p14="http://schemas.microsoft.com/office/powerpoint/2010/main" val="31418726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MENINFO WEITER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2"/>
            </p:custDataLst>
            <p:extLst>
              <p:ext uri="{D42A27DB-BD31-4B8C-83A1-F6EECF244321}">
                <p14:modId xmlns:p14="http://schemas.microsoft.com/office/powerpoint/2010/main" val="3069003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9"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369332"/>
          </a:xfrm>
          <a:prstGeom prst="rect">
            <a:avLst/>
          </a:prstGeom>
        </p:spPr>
        <p:txBody>
          <a:bodyPr vert="horz" wrap="square">
            <a:spAutoFit/>
          </a:bodyPr>
          <a:lstStyle>
            <a:lvl1pPr>
              <a:defRPr>
                <a:solidFill>
                  <a:schemeClr val="bg1"/>
                </a:solidFill>
              </a:defRPr>
            </a:lvl1pPr>
          </a:lstStyle>
          <a:p>
            <a:r>
              <a:rPr lang="de-DE" sz="2400" dirty="0" smtClean="0">
                <a:solidFill>
                  <a:schemeClr val="bg1"/>
                </a:solidFill>
              </a:rPr>
              <a:t>FIRMENNAME WEITERE INFO</a:t>
            </a:r>
            <a:endParaRPr lang="en-US" dirty="0"/>
          </a:p>
        </p:txBody>
      </p:sp>
      <p:sp>
        <p:nvSpPr>
          <p:cNvPr id="18" name="Textplatzhalter 17">
            <a:extLst>
              <a:ext uri="{FF2B5EF4-FFF2-40B4-BE49-F238E27FC236}">
                <a16:creationId xmlns:a16="http://schemas.microsoft.com/office/drawing/2014/main" id="{17E6C0AD-8226-A84F-3B45-3E358A95F32A}"/>
              </a:ext>
            </a:extLst>
          </p:cNvPr>
          <p:cNvSpPr>
            <a:spLocks noGrp="1"/>
          </p:cNvSpPr>
          <p:nvPr>
            <p:ph type="body" sz="quarter" idx="11" hasCustomPrompt="1"/>
          </p:nvPr>
        </p:nvSpPr>
        <p:spPr>
          <a:xfrm>
            <a:off x="501651" y="2054225"/>
            <a:ext cx="11174412" cy="3643313"/>
          </a:xfrm>
        </p:spPr>
        <p:txBody>
          <a:bodyPr>
            <a:noAutofit/>
          </a:bodyPr>
          <a:lstStyle>
            <a:lvl1pPr marL="0" indent="0">
              <a:buNone/>
              <a:defRPr baseline="0"/>
            </a:lvl1pPr>
          </a:lstStyle>
          <a:p>
            <a:pPr lvl="0"/>
            <a:r>
              <a:rPr lang="en-US" dirty="0" err="1" smtClean="0"/>
              <a:t>Wenn</a:t>
            </a:r>
            <a:r>
              <a:rPr lang="en-US" dirty="0" smtClean="0"/>
              <a:t> </a:t>
            </a:r>
            <a:r>
              <a:rPr lang="en-US" dirty="0" err="1" smtClean="0"/>
              <a:t>benötigt</a:t>
            </a:r>
            <a:r>
              <a:rPr lang="en-US" dirty="0" smtClean="0"/>
              <a:t>, </a:t>
            </a:r>
            <a:r>
              <a:rPr lang="en-US" dirty="0" err="1" smtClean="0"/>
              <a:t>folgen</a:t>
            </a:r>
            <a:r>
              <a:rPr lang="en-US" dirty="0" smtClean="0"/>
              <a:t> </a:t>
            </a:r>
            <a:r>
              <a:rPr lang="en-US" dirty="0" err="1" smtClean="0"/>
              <a:t>hier</a:t>
            </a:r>
            <a:r>
              <a:rPr lang="en-US" dirty="0" smtClean="0"/>
              <a:t> </a:t>
            </a:r>
            <a:r>
              <a:rPr lang="en-US" dirty="0" err="1" smtClean="0"/>
              <a:t>noch</a:t>
            </a:r>
            <a:r>
              <a:rPr lang="en-US" dirty="0" smtClean="0"/>
              <a:t> </a:t>
            </a:r>
            <a:r>
              <a:rPr lang="en-US" dirty="0" err="1" smtClean="0"/>
              <a:t>weitere</a:t>
            </a:r>
            <a:r>
              <a:rPr lang="en-US" dirty="0" smtClean="0"/>
              <a:t> </a:t>
            </a:r>
            <a:r>
              <a:rPr lang="en-US" dirty="0" err="1" smtClean="0"/>
              <a:t>Infoslides</a:t>
            </a:r>
            <a:r>
              <a:rPr lang="en-US" dirty="0" smtClean="0"/>
              <a:t> </a:t>
            </a:r>
            <a:r>
              <a:rPr lang="en-US" dirty="0" err="1" smtClean="0"/>
              <a:t>zur</a:t>
            </a:r>
            <a:r>
              <a:rPr lang="en-US" dirty="0" smtClean="0"/>
              <a:t> Firma. </a:t>
            </a:r>
            <a:r>
              <a:rPr lang="en-US" dirty="0" err="1" smtClean="0"/>
              <a:t>Gerne</a:t>
            </a:r>
            <a:r>
              <a:rPr lang="en-US" dirty="0" smtClean="0"/>
              <a:t> </a:t>
            </a:r>
            <a:r>
              <a:rPr lang="en-US" dirty="0" err="1" smtClean="0"/>
              <a:t>mit</a:t>
            </a:r>
            <a:r>
              <a:rPr lang="en-US" dirty="0" smtClean="0"/>
              <a:t> </a:t>
            </a:r>
            <a:r>
              <a:rPr lang="en-US" dirty="0" err="1" smtClean="0"/>
              <a:t>einer</a:t>
            </a:r>
            <a:r>
              <a:rPr lang="en-US" dirty="0" smtClean="0"/>
              <a:t> Smart Art </a:t>
            </a:r>
            <a:r>
              <a:rPr lang="en-US" dirty="0" err="1" smtClean="0"/>
              <a:t>Grafik</a:t>
            </a:r>
            <a:r>
              <a:rPr lang="en-US" dirty="0" smtClean="0"/>
              <a:t>, </a:t>
            </a:r>
            <a:r>
              <a:rPr lang="en-US" dirty="0" err="1" smtClean="0"/>
              <a:t>Diagramm</a:t>
            </a:r>
            <a:r>
              <a:rPr lang="en-US" dirty="0" smtClean="0"/>
              <a:t> </a:t>
            </a:r>
            <a:r>
              <a:rPr lang="en-US" dirty="0" err="1" smtClean="0"/>
              <a:t>oder</a:t>
            </a:r>
            <a:r>
              <a:rPr lang="en-US" dirty="0" smtClean="0"/>
              <a:t> </a:t>
            </a:r>
            <a:r>
              <a:rPr lang="en-US" dirty="0" err="1" smtClean="0"/>
              <a:t>Tabelle</a:t>
            </a:r>
            <a:r>
              <a:rPr lang="en-US" dirty="0" smtClean="0"/>
              <a:t>, … </a:t>
            </a:r>
            <a:r>
              <a:rPr lang="en-US" dirty="0" err="1" smtClean="0"/>
              <a:t>Hier</a:t>
            </a:r>
            <a:r>
              <a:rPr lang="en-US" dirty="0" smtClean="0"/>
              <a:t> am </a:t>
            </a:r>
            <a:r>
              <a:rPr lang="en-US" dirty="0" err="1" smtClean="0"/>
              <a:t>Beispiel</a:t>
            </a:r>
            <a:r>
              <a:rPr lang="en-US" dirty="0" smtClean="0"/>
              <a:t> CJ.</a:t>
            </a:r>
            <a:endParaRPr lang="en-US" dirty="0"/>
          </a:p>
        </p:txBody>
      </p:sp>
      <p:sp>
        <p:nvSpPr>
          <p:cNvPr id="7" name="Datumsplatzhalter 3">
            <a:extLst>
              <a:ext uri="{FF2B5EF4-FFF2-40B4-BE49-F238E27FC236}">
                <a16:creationId xmlns:a16="http://schemas.microsoft.com/office/drawing/2014/main" id="{C8CB6790-1CAF-668A-145B-8C8D7BCD10BF}"/>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9" name="Fußzeilenplatzhalter 4">
            <a:extLst>
              <a:ext uri="{FF2B5EF4-FFF2-40B4-BE49-F238E27FC236}">
                <a16:creationId xmlns:a16="http://schemas.microsoft.com/office/drawing/2014/main" id="{8F86BBD6-2025-E63C-A04D-F658FE4499A9}"/>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FFBC1EC4-528C-4121-61F4-EABAFA8225C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151533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IRMENNAME EINLEITUNG">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501650" y="2054225"/>
            <a:ext cx="5449888" cy="598488"/>
          </a:xfrm>
        </p:spPr>
        <p:txBody>
          <a:bodyPr/>
          <a:lstStyle>
            <a:lvl1pPr marL="0" indent="0">
              <a:buNone/>
              <a:defRPr/>
            </a:lvl1pPr>
          </a:lstStyle>
          <a:p>
            <a:r>
              <a:rPr lang="de-DE" dirty="0" smtClean="0"/>
              <a:t>Logo der Firma</a:t>
            </a:r>
            <a:endParaRPr lang="de-DE" dirty="0"/>
          </a:p>
        </p:txBody>
      </p:sp>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22"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lvl1pPr>
              <a:defRPr/>
            </a:lvl1pPr>
          </a:lstStyle>
          <a:p>
            <a:r>
              <a:rPr lang="de-DE" sz="2400" dirty="0" smtClean="0">
                <a:solidFill>
                  <a:schemeClr val="bg1"/>
                </a:solidFill>
              </a:rPr>
              <a:t>FIRMENNAME IN </a:t>
            </a:r>
            <a:r>
              <a:rPr lang="de-DE" sz="2400" dirty="0" err="1" smtClean="0">
                <a:solidFill>
                  <a:schemeClr val="bg1"/>
                </a:solidFill>
              </a:rPr>
              <a:t>GROßBUCHSTABEN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hasCustomPrompt="1"/>
          </p:nvPr>
        </p:nvSpPr>
        <p:spPr>
          <a:xfrm>
            <a:off x="501652" y="2792627"/>
            <a:ext cx="5450349" cy="2904911"/>
          </a:xfrm>
        </p:spPr>
        <p:txBody>
          <a:bodyPr>
            <a:noAutofit/>
          </a:bodyPr>
          <a:lstStyle>
            <a:lvl1pPr marL="0" indent="0">
              <a:buNone/>
              <a:defRPr baseline="0"/>
            </a:lvl1pPr>
          </a:lstStyle>
          <a:p>
            <a:pPr lvl="0"/>
            <a:r>
              <a:rPr lang="en-US" dirty="0" err="1" smtClean="0"/>
              <a:t>Hier</a:t>
            </a:r>
            <a:r>
              <a:rPr lang="en-US" dirty="0" smtClean="0"/>
              <a:t> </a:t>
            </a:r>
            <a:r>
              <a:rPr lang="en-US" dirty="0" err="1" smtClean="0"/>
              <a:t>erfolgt</a:t>
            </a:r>
            <a:r>
              <a:rPr lang="en-US" dirty="0" smtClean="0"/>
              <a:t> </a:t>
            </a:r>
            <a:r>
              <a:rPr lang="en-US" dirty="0" err="1" smtClean="0"/>
              <a:t>eine</a:t>
            </a:r>
            <a:r>
              <a:rPr lang="en-US" dirty="0" smtClean="0"/>
              <a:t> </a:t>
            </a:r>
            <a:r>
              <a:rPr lang="en-US" dirty="0" err="1" smtClean="0"/>
              <a:t>kurze</a:t>
            </a:r>
            <a:r>
              <a:rPr lang="en-US" dirty="0" smtClean="0"/>
              <a:t> Info, </a:t>
            </a:r>
            <a:r>
              <a:rPr lang="en-US" dirty="0" err="1" smtClean="0"/>
              <a:t>für</a:t>
            </a:r>
            <a:r>
              <a:rPr lang="en-US" dirty="0" smtClean="0"/>
              <a:t> was die Firma </a:t>
            </a:r>
            <a:r>
              <a:rPr lang="en-US" dirty="0" err="1" smtClean="0"/>
              <a:t>steht</a:t>
            </a:r>
            <a:r>
              <a:rPr lang="en-US" dirty="0" smtClean="0"/>
              <a:t> </a:t>
            </a:r>
            <a:r>
              <a:rPr lang="en-US" dirty="0" err="1" smtClean="0"/>
              <a:t>bzw</a:t>
            </a:r>
            <a:r>
              <a:rPr lang="en-US" dirty="0" smtClean="0"/>
              <a:t>. </a:t>
            </a:r>
            <a:r>
              <a:rPr lang="en-US" dirty="0" err="1" smtClean="0"/>
              <a:t>bekannt</a:t>
            </a:r>
            <a:r>
              <a:rPr lang="en-US" dirty="0" smtClean="0"/>
              <a:t> </a:t>
            </a:r>
            <a:r>
              <a:rPr lang="en-US" dirty="0" err="1" smtClean="0"/>
              <a:t>ist</a:t>
            </a:r>
            <a:r>
              <a:rPr lang="en-US" dirty="0" smtClean="0"/>
              <a:t>. </a:t>
            </a:r>
            <a:r>
              <a:rPr lang="en-US" dirty="0" err="1" smtClean="0"/>
              <a:t>Gerne</a:t>
            </a:r>
            <a:r>
              <a:rPr lang="en-US" dirty="0" smtClean="0"/>
              <a:t> </a:t>
            </a:r>
            <a:r>
              <a:rPr lang="en-US" dirty="0" err="1" smtClean="0"/>
              <a:t>noch</a:t>
            </a:r>
            <a:r>
              <a:rPr lang="en-US" dirty="0" smtClean="0"/>
              <a:t> </a:t>
            </a:r>
            <a:r>
              <a:rPr lang="en-US" dirty="0" err="1" smtClean="0"/>
              <a:t>ein</a:t>
            </a:r>
            <a:r>
              <a:rPr lang="en-US" dirty="0" smtClean="0"/>
              <a:t> </a:t>
            </a:r>
            <a:r>
              <a:rPr lang="en-US" dirty="0" err="1" smtClean="0"/>
              <a:t>weiteres</a:t>
            </a:r>
            <a:r>
              <a:rPr lang="en-US" dirty="0" smtClean="0"/>
              <a:t> </a:t>
            </a:r>
            <a:r>
              <a:rPr lang="en-US" dirty="0" err="1" smtClean="0"/>
              <a:t>passendes</a:t>
            </a:r>
            <a:r>
              <a:rPr lang="en-US" dirty="0" smtClean="0"/>
              <a:t> </a:t>
            </a:r>
            <a:r>
              <a:rPr lang="en-US" dirty="0" err="1" smtClean="0"/>
              <a:t>Bildmotiv</a:t>
            </a:r>
            <a:r>
              <a:rPr lang="en-US" dirty="0" smtClean="0"/>
              <a:t> auf der </a:t>
            </a:r>
            <a:r>
              <a:rPr lang="en-US" dirty="0" err="1" smtClean="0"/>
              <a:t>rechten</a:t>
            </a:r>
            <a:r>
              <a:rPr lang="en-US" dirty="0" smtClean="0"/>
              <a:t> </a:t>
            </a:r>
            <a:r>
              <a:rPr lang="en-US" dirty="0" err="1" smtClean="0"/>
              <a:t>Seite</a:t>
            </a:r>
            <a:r>
              <a:rPr lang="en-US" dirty="0" smtClean="0"/>
              <a:t> </a:t>
            </a:r>
            <a:r>
              <a:rPr lang="en-US" dirty="0" err="1" smtClean="0"/>
              <a:t>platzieren</a:t>
            </a:r>
            <a:r>
              <a:rPr lang="en-US" dirty="0" smtClean="0"/>
              <a:t>. </a:t>
            </a:r>
            <a:r>
              <a:rPr lang="en-US" dirty="0" err="1" smtClean="0"/>
              <a:t>Wichtige</a:t>
            </a:r>
            <a:r>
              <a:rPr lang="en-US" dirty="0" smtClean="0"/>
              <a:t> </a:t>
            </a:r>
            <a:r>
              <a:rPr lang="en-US" dirty="0" err="1" smtClean="0"/>
              <a:t>Textstellen</a:t>
            </a:r>
            <a:r>
              <a:rPr lang="en-US" dirty="0" smtClean="0"/>
              <a:t> </a:t>
            </a:r>
            <a:r>
              <a:rPr lang="en-US" dirty="0" err="1" smtClean="0"/>
              <a:t>können</a:t>
            </a:r>
            <a:r>
              <a:rPr lang="en-US" dirty="0" smtClean="0"/>
              <a:t> </a:t>
            </a:r>
            <a:r>
              <a:rPr lang="en-US" dirty="0" err="1" smtClean="0"/>
              <a:t>durch</a:t>
            </a:r>
            <a:r>
              <a:rPr lang="en-US" dirty="0" smtClean="0"/>
              <a:t> dick und CI </a:t>
            </a:r>
            <a:r>
              <a:rPr lang="en-US" dirty="0" err="1" smtClean="0"/>
              <a:t>Farbe</a:t>
            </a:r>
            <a:r>
              <a:rPr lang="en-US" dirty="0" smtClean="0"/>
              <a:t> (</a:t>
            </a:r>
            <a:r>
              <a:rPr lang="en-US" dirty="0" err="1" smtClean="0"/>
              <a:t>bevorzugt</a:t>
            </a:r>
            <a:r>
              <a:rPr lang="en-US" dirty="0" smtClean="0"/>
              <a:t> </a:t>
            </a:r>
            <a:r>
              <a:rPr lang="en-US" dirty="0" err="1" smtClean="0"/>
              <a:t>gelb</a:t>
            </a:r>
            <a:r>
              <a:rPr lang="en-US" dirty="0" smtClean="0"/>
              <a:t>) </a:t>
            </a:r>
            <a:r>
              <a:rPr lang="en-US" dirty="0" err="1" smtClean="0"/>
              <a:t>hervorgehoben</a:t>
            </a:r>
            <a:r>
              <a:rPr lang="en-US" dirty="0" smtClean="0"/>
              <a:t> warden.</a:t>
            </a:r>
            <a:endParaRPr lang="en-US" dirty="0"/>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1789208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IRMENINFO WEITER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6"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369332"/>
          </a:xfrm>
          <a:prstGeom prst="rect">
            <a:avLst/>
          </a:prstGeom>
        </p:spPr>
        <p:txBody>
          <a:bodyPr vert="horz" wrap="square">
            <a:spAutoFit/>
          </a:bodyPr>
          <a:lstStyle>
            <a:lvl1pPr>
              <a:defRPr>
                <a:solidFill>
                  <a:schemeClr val="bg1"/>
                </a:solidFill>
              </a:defRPr>
            </a:lvl1pPr>
          </a:lstStyle>
          <a:p>
            <a:r>
              <a:rPr lang="de-DE" sz="2400" dirty="0" smtClean="0">
                <a:solidFill>
                  <a:schemeClr val="bg1"/>
                </a:solidFill>
              </a:rPr>
              <a:t>FIRMENNAME WEITERE INFO</a:t>
            </a:r>
            <a:endParaRPr lang="en-US" dirty="0"/>
          </a:p>
        </p:txBody>
      </p:sp>
      <p:sp>
        <p:nvSpPr>
          <p:cNvPr id="18" name="Textplatzhalter 17">
            <a:extLst>
              <a:ext uri="{FF2B5EF4-FFF2-40B4-BE49-F238E27FC236}">
                <a16:creationId xmlns:a16="http://schemas.microsoft.com/office/drawing/2014/main" id="{17E6C0AD-8226-A84F-3B45-3E358A95F32A}"/>
              </a:ext>
            </a:extLst>
          </p:cNvPr>
          <p:cNvSpPr>
            <a:spLocks noGrp="1"/>
          </p:cNvSpPr>
          <p:nvPr>
            <p:ph type="body" sz="quarter" idx="11" hasCustomPrompt="1"/>
          </p:nvPr>
        </p:nvSpPr>
        <p:spPr>
          <a:xfrm>
            <a:off x="501651" y="2054225"/>
            <a:ext cx="11174412" cy="3643313"/>
          </a:xfrm>
        </p:spPr>
        <p:txBody>
          <a:bodyPr>
            <a:noAutofit/>
          </a:bodyPr>
          <a:lstStyle>
            <a:lvl1pPr marL="0" indent="0">
              <a:buNone/>
              <a:defRPr baseline="0"/>
            </a:lvl1pPr>
          </a:lstStyle>
          <a:p>
            <a:pPr lvl="0"/>
            <a:r>
              <a:rPr lang="en-US" dirty="0" err="1" smtClean="0"/>
              <a:t>Wenn</a:t>
            </a:r>
            <a:r>
              <a:rPr lang="en-US" dirty="0" smtClean="0"/>
              <a:t> </a:t>
            </a:r>
            <a:r>
              <a:rPr lang="en-US" dirty="0" err="1" smtClean="0"/>
              <a:t>benötigt</a:t>
            </a:r>
            <a:r>
              <a:rPr lang="en-US" dirty="0" smtClean="0"/>
              <a:t>, </a:t>
            </a:r>
            <a:r>
              <a:rPr lang="en-US" dirty="0" err="1" smtClean="0"/>
              <a:t>folgen</a:t>
            </a:r>
            <a:r>
              <a:rPr lang="en-US" dirty="0" smtClean="0"/>
              <a:t> </a:t>
            </a:r>
            <a:r>
              <a:rPr lang="en-US" dirty="0" err="1" smtClean="0"/>
              <a:t>hier</a:t>
            </a:r>
            <a:r>
              <a:rPr lang="en-US" dirty="0" smtClean="0"/>
              <a:t> </a:t>
            </a:r>
            <a:r>
              <a:rPr lang="en-US" dirty="0" err="1" smtClean="0"/>
              <a:t>noch</a:t>
            </a:r>
            <a:r>
              <a:rPr lang="en-US" dirty="0" smtClean="0"/>
              <a:t> </a:t>
            </a:r>
            <a:r>
              <a:rPr lang="en-US" dirty="0" err="1" smtClean="0"/>
              <a:t>weitere</a:t>
            </a:r>
            <a:r>
              <a:rPr lang="en-US" dirty="0" smtClean="0"/>
              <a:t> </a:t>
            </a:r>
            <a:r>
              <a:rPr lang="en-US" dirty="0" err="1" smtClean="0"/>
              <a:t>Infoslides</a:t>
            </a:r>
            <a:r>
              <a:rPr lang="en-US" dirty="0" smtClean="0"/>
              <a:t> </a:t>
            </a:r>
            <a:r>
              <a:rPr lang="en-US" dirty="0" err="1" smtClean="0"/>
              <a:t>zur</a:t>
            </a:r>
            <a:r>
              <a:rPr lang="en-US" dirty="0" smtClean="0"/>
              <a:t> Firma. </a:t>
            </a:r>
            <a:r>
              <a:rPr lang="en-US" dirty="0" err="1" smtClean="0"/>
              <a:t>Gerne</a:t>
            </a:r>
            <a:r>
              <a:rPr lang="en-US" dirty="0" smtClean="0"/>
              <a:t> </a:t>
            </a:r>
            <a:r>
              <a:rPr lang="en-US" dirty="0" err="1" smtClean="0"/>
              <a:t>mit</a:t>
            </a:r>
            <a:r>
              <a:rPr lang="en-US" dirty="0" smtClean="0"/>
              <a:t> </a:t>
            </a:r>
            <a:r>
              <a:rPr lang="en-US" dirty="0" err="1" smtClean="0"/>
              <a:t>einer</a:t>
            </a:r>
            <a:r>
              <a:rPr lang="en-US" dirty="0" smtClean="0"/>
              <a:t> Smart Art </a:t>
            </a:r>
            <a:r>
              <a:rPr lang="en-US" dirty="0" err="1" smtClean="0"/>
              <a:t>Grafik</a:t>
            </a:r>
            <a:r>
              <a:rPr lang="en-US" dirty="0" smtClean="0"/>
              <a:t>, </a:t>
            </a:r>
            <a:r>
              <a:rPr lang="en-US" dirty="0" err="1" smtClean="0"/>
              <a:t>Diagramm</a:t>
            </a:r>
            <a:r>
              <a:rPr lang="en-US" dirty="0" smtClean="0"/>
              <a:t> </a:t>
            </a:r>
            <a:r>
              <a:rPr lang="en-US" dirty="0" err="1" smtClean="0"/>
              <a:t>oder</a:t>
            </a:r>
            <a:r>
              <a:rPr lang="en-US" dirty="0" smtClean="0"/>
              <a:t> </a:t>
            </a:r>
            <a:r>
              <a:rPr lang="en-US" dirty="0" err="1" smtClean="0"/>
              <a:t>Tabelle</a:t>
            </a:r>
            <a:r>
              <a:rPr lang="en-US" dirty="0" smtClean="0"/>
              <a:t>, … </a:t>
            </a:r>
            <a:r>
              <a:rPr lang="en-US" dirty="0" err="1" smtClean="0"/>
              <a:t>Hier</a:t>
            </a:r>
            <a:r>
              <a:rPr lang="en-US" dirty="0" smtClean="0"/>
              <a:t> am </a:t>
            </a:r>
            <a:r>
              <a:rPr lang="en-US" dirty="0" err="1" smtClean="0"/>
              <a:t>Beispiel</a:t>
            </a:r>
            <a:r>
              <a:rPr lang="en-US" dirty="0" smtClean="0"/>
              <a:t> CJ.</a:t>
            </a:r>
            <a:endParaRPr lang="en-US" dirty="0"/>
          </a:p>
        </p:txBody>
      </p:sp>
      <p:sp>
        <p:nvSpPr>
          <p:cNvPr id="7" name="Datumsplatzhalter 3">
            <a:extLst>
              <a:ext uri="{FF2B5EF4-FFF2-40B4-BE49-F238E27FC236}">
                <a16:creationId xmlns:a16="http://schemas.microsoft.com/office/drawing/2014/main" id="{C8CB6790-1CAF-668A-145B-8C8D7BCD10BF}"/>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9" name="Fußzeilenplatzhalter 4">
            <a:extLst>
              <a:ext uri="{FF2B5EF4-FFF2-40B4-BE49-F238E27FC236}">
                <a16:creationId xmlns:a16="http://schemas.microsoft.com/office/drawing/2014/main" id="{8F86BBD6-2025-E63C-A04D-F658FE4499A9}"/>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FFBC1EC4-528C-4121-61F4-EABAFA8225C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8429195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2"/>
            </p:custDataLst>
            <p:extLst>
              <p:ext uri="{D42A27DB-BD31-4B8C-83A1-F6EECF244321}">
                <p14:modId xmlns:p14="http://schemas.microsoft.com/office/powerpoint/2010/main" val="2243992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0"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738664"/>
          </a:xfrm>
          <a:prstGeom prst="rect">
            <a:avLst/>
          </a:prstGeom>
        </p:spPr>
        <p:txBody>
          <a:bodyPr vert="horz" wrap="square">
            <a:spAutoFit/>
          </a:bodyPr>
          <a:lstStyle>
            <a:lvl1pPr>
              <a:defRPr>
                <a:solidFill>
                  <a:schemeClr val="bg1"/>
                </a:solidFill>
              </a:defRPr>
            </a:lvl1pPr>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18" name="Textplatzhalter 17">
            <a:extLst>
              <a:ext uri="{FF2B5EF4-FFF2-40B4-BE49-F238E27FC236}">
                <a16:creationId xmlns:a16="http://schemas.microsoft.com/office/drawing/2014/main" id="{17E6C0AD-8226-A84F-3B45-3E358A95F32A}"/>
              </a:ext>
            </a:extLst>
          </p:cNvPr>
          <p:cNvSpPr>
            <a:spLocks noGrp="1"/>
          </p:cNvSpPr>
          <p:nvPr>
            <p:ph type="body" sz="quarter" idx="11"/>
          </p:nvPr>
        </p:nvSpPr>
        <p:spPr>
          <a:xfrm>
            <a:off x="501651" y="2054225"/>
            <a:ext cx="11174412" cy="3643313"/>
          </a:xfrm>
        </p:spPr>
        <p:txBody>
          <a:bodyPr>
            <a:no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umsplatzhalter 3">
            <a:extLst>
              <a:ext uri="{FF2B5EF4-FFF2-40B4-BE49-F238E27FC236}">
                <a16:creationId xmlns:a16="http://schemas.microsoft.com/office/drawing/2014/main" id="{C8CB6790-1CAF-668A-145B-8C8D7BCD10BF}"/>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9" name="Fußzeilenplatzhalter 4">
            <a:extLst>
              <a:ext uri="{FF2B5EF4-FFF2-40B4-BE49-F238E27FC236}">
                <a16:creationId xmlns:a16="http://schemas.microsoft.com/office/drawing/2014/main" id="{8F86BBD6-2025-E63C-A04D-F658FE4499A9}"/>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FFBC1EC4-528C-4121-61F4-EABAFA8225C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7649640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MENINFO WEITER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2"/>
            </p:custDataLst>
            <p:extLst>
              <p:ext uri="{D42A27DB-BD31-4B8C-83A1-F6EECF244321}">
                <p14:modId xmlns:p14="http://schemas.microsoft.com/office/powerpoint/2010/main" val="3593361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4"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369332"/>
          </a:xfrm>
          <a:prstGeom prst="rect">
            <a:avLst/>
          </a:prstGeom>
        </p:spPr>
        <p:txBody>
          <a:bodyPr vert="horz" wrap="square">
            <a:spAutoFit/>
          </a:bodyPr>
          <a:lstStyle>
            <a:lvl1pPr>
              <a:defRPr>
                <a:solidFill>
                  <a:schemeClr val="bg1"/>
                </a:solidFill>
              </a:defRPr>
            </a:lvl1pPr>
          </a:lstStyle>
          <a:p>
            <a:r>
              <a:rPr lang="de-DE" sz="2400" dirty="0" smtClean="0">
                <a:solidFill>
                  <a:schemeClr val="bg1"/>
                </a:solidFill>
              </a:rPr>
              <a:t>FIRMENNAME WEITERE INFO</a:t>
            </a:r>
            <a:endParaRPr lang="en-US" dirty="0"/>
          </a:p>
        </p:txBody>
      </p:sp>
      <p:sp>
        <p:nvSpPr>
          <p:cNvPr id="18" name="Textplatzhalter 17">
            <a:extLst>
              <a:ext uri="{FF2B5EF4-FFF2-40B4-BE49-F238E27FC236}">
                <a16:creationId xmlns:a16="http://schemas.microsoft.com/office/drawing/2014/main" id="{17E6C0AD-8226-A84F-3B45-3E358A95F32A}"/>
              </a:ext>
            </a:extLst>
          </p:cNvPr>
          <p:cNvSpPr>
            <a:spLocks noGrp="1"/>
          </p:cNvSpPr>
          <p:nvPr>
            <p:ph type="body" sz="quarter" idx="11" hasCustomPrompt="1"/>
          </p:nvPr>
        </p:nvSpPr>
        <p:spPr>
          <a:xfrm>
            <a:off x="501651" y="2054225"/>
            <a:ext cx="11174412" cy="3643313"/>
          </a:xfrm>
        </p:spPr>
        <p:txBody>
          <a:bodyPr>
            <a:noAutofit/>
          </a:bodyPr>
          <a:lstStyle>
            <a:lvl1pPr marL="0" indent="0">
              <a:buNone/>
              <a:defRPr baseline="0"/>
            </a:lvl1pPr>
          </a:lstStyle>
          <a:p>
            <a:pPr lvl="0"/>
            <a:r>
              <a:rPr lang="en-US" dirty="0" err="1" smtClean="0"/>
              <a:t>Wenn</a:t>
            </a:r>
            <a:r>
              <a:rPr lang="en-US" dirty="0" smtClean="0"/>
              <a:t> </a:t>
            </a:r>
            <a:r>
              <a:rPr lang="en-US" dirty="0" err="1" smtClean="0"/>
              <a:t>benötigt</a:t>
            </a:r>
            <a:r>
              <a:rPr lang="en-US" dirty="0" smtClean="0"/>
              <a:t>, </a:t>
            </a:r>
            <a:r>
              <a:rPr lang="en-US" dirty="0" err="1" smtClean="0"/>
              <a:t>folgen</a:t>
            </a:r>
            <a:r>
              <a:rPr lang="en-US" dirty="0" smtClean="0"/>
              <a:t> </a:t>
            </a:r>
            <a:r>
              <a:rPr lang="en-US" dirty="0" err="1" smtClean="0"/>
              <a:t>hier</a:t>
            </a:r>
            <a:r>
              <a:rPr lang="en-US" dirty="0" smtClean="0"/>
              <a:t> </a:t>
            </a:r>
            <a:r>
              <a:rPr lang="en-US" dirty="0" err="1" smtClean="0"/>
              <a:t>noch</a:t>
            </a:r>
            <a:r>
              <a:rPr lang="en-US" dirty="0" smtClean="0"/>
              <a:t> </a:t>
            </a:r>
            <a:r>
              <a:rPr lang="en-US" dirty="0" err="1" smtClean="0"/>
              <a:t>weitere</a:t>
            </a:r>
            <a:r>
              <a:rPr lang="en-US" dirty="0" smtClean="0"/>
              <a:t> </a:t>
            </a:r>
            <a:r>
              <a:rPr lang="en-US" dirty="0" err="1" smtClean="0"/>
              <a:t>Infoslides</a:t>
            </a:r>
            <a:r>
              <a:rPr lang="en-US" dirty="0" smtClean="0"/>
              <a:t> </a:t>
            </a:r>
            <a:r>
              <a:rPr lang="en-US" dirty="0" err="1" smtClean="0"/>
              <a:t>zur</a:t>
            </a:r>
            <a:r>
              <a:rPr lang="en-US" dirty="0" smtClean="0"/>
              <a:t> Firma. </a:t>
            </a:r>
            <a:r>
              <a:rPr lang="en-US" dirty="0" err="1" smtClean="0"/>
              <a:t>Gerne</a:t>
            </a:r>
            <a:r>
              <a:rPr lang="en-US" dirty="0" smtClean="0"/>
              <a:t> </a:t>
            </a:r>
            <a:r>
              <a:rPr lang="en-US" dirty="0" err="1" smtClean="0"/>
              <a:t>mit</a:t>
            </a:r>
            <a:r>
              <a:rPr lang="en-US" dirty="0" smtClean="0"/>
              <a:t> </a:t>
            </a:r>
            <a:r>
              <a:rPr lang="en-US" dirty="0" err="1" smtClean="0"/>
              <a:t>einer</a:t>
            </a:r>
            <a:r>
              <a:rPr lang="en-US" dirty="0" smtClean="0"/>
              <a:t> Smart Art </a:t>
            </a:r>
            <a:r>
              <a:rPr lang="en-US" dirty="0" err="1" smtClean="0"/>
              <a:t>Grafik</a:t>
            </a:r>
            <a:r>
              <a:rPr lang="en-US" dirty="0" smtClean="0"/>
              <a:t>, </a:t>
            </a:r>
            <a:r>
              <a:rPr lang="en-US" dirty="0" err="1" smtClean="0"/>
              <a:t>Diagramm</a:t>
            </a:r>
            <a:r>
              <a:rPr lang="en-US" dirty="0" smtClean="0"/>
              <a:t> </a:t>
            </a:r>
            <a:r>
              <a:rPr lang="en-US" dirty="0" err="1" smtClean="0"/>
              <a:t>oder</a:t>
            </a:r>
            <a:r>
              <a:rPr lang="en-US" dirty="0" smtClean="0"/>
              <a:t> </a:t>
            </a:r>
            <a:r>
              <a:rPr lang="en-US" dirty="0" err="1" smtClean="0"/>
              <a:t>Tabelle</a:t>
            </a:r>
            <a:r>
              <a:rPr lang="en-US" dirty="0" smtClean="0"/>
              <a:t>, … </a:t>
            </a:r>
            <a:r>
              <a:rPr lang="en-US" dirty="0" err="1" smtClean="0"/>
              <a:t>Hier</a:t>
            </a:r>
            <a:r>
              <a:rPr lang="en-US" dirty="0" smtClean="0"/>
              <a:t> am </a:t>
            </a:r>
            <a:r>
              <a:rPr lang="en-US" dirty="0" err="1" smtClean="0"/>
              <a:t>Beispiel</a:t>
            </a:r>
            <a:r>
              <a:rPr lang="en-US" dirty="0" smtClean="0"/>
              <a:t> CJ.</a:t>
            </a:r>
            <a:endParaRPr lang="en-US" dirty="0"/>
          </a:p>
        </p:txBody>
      </p:sp>
      <p:sp>
        <p:nvSpPr>
          <p:cNvPr id="7" name="Datumsplatzhalter 3">
            <a:extLst>
              <a:ext uri="{FF2B5EF4-FFF2-40B4-BE49-F238E27FC236}">
                <a16:creationId xmlns:a16="http://schemas.microsoft.com/office/drawing/2014/main" id="{C8CB6790-1CAF-668A-145B-8C8D7BCD10BF}"/>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9" name="Fußzeilenplatzhalter 4">
            <a:extLst>
              <a:ext uri="{FF2B5EF4-FFF2-40B4-BE49-F238E27FC236}">
                <a16:creationId xmlns:a16="http://schemas.microsoft.com/office/drawing/2014/main" id="{8F86BBD6-2025-E63C-A04D-F658FE4499A9}"/>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FFBC1EC4-528C-4121-61F4-EABAFA8225C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4540284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2"/>
            </p:custDataLst>
            <p:extLst>
              <p:ext uri="{D42A27DB-BD31-4B8C-83A1-F6EECF244321}">
                <p14:modId xmlns:p14="http://schemas.microsoft.com/office/powerpoint/2010/main" val="3447604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8"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369332"/>
          </a:xfrm>
          <a:prstGeom prst="rect">
            <a:avLst/>
          </a:prstGeom>
        </p:spPr>
        <p:txBody>
          <a:bodyPr vert="horz" wrap="square">
            <a:spAutoFit/>
          </a:bodyPr>
          <a:lstStyle>
            <a:lvl1pPr>
              <a:defRPr>
                <a:solidFill>
                  <a:schemeClr val="bg1"/>
                </a:solidFill>
              </a:defRPr>
            </a:lvl1pPr>
          </a:lstStyle>
          <a:p>
            <a:r>
              <a:rPr lang="de-DE" sz="2400" dirty="0">
                <a:solidFill>
                  <a:schemeClr val="bg1"/>
                </a:solidFill>
              </a:rPr>
              <a:t>AGENDA</a:t>
            </a:r>
            <a:endParaRPr lang="en-US" dirty="0"/>
          </a:p>
        </p:txBody>
      </p:sp>
      <p:sp>
        <p:nvSpPr>
          <p:cNvPr id="19" name="Textplatzhalter 17">
            <a:extLst>
              <a:ext uri="{FF2B5EF4-FFF2-40B4-BE49-F238E27FC236}">
                <a16:creationId xmlns:a16="http://schemas.microsoft.com/office/drawing/2014/main" id="{0EE95428-1918-C7A7-5091-59D7A342EEFB}"/>
              </a:ext>
            </a:extLst>
          </p:cNvPr>
          <p:cNvSpPr>
            <a:spLocks noGrp="1"/>
          </p:cNvSpPr>
          <p:nvPr>
            <p:ph type="body" sz="quarter" idx="12" hasCustomPrompt="1"/>
          </p:nvPr>
        </p:nvSpPr>
        <p:spPr>
          <a:xfrm>
            <a:off x="501650" y="205962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1</a:t>
            </a:r>
            <a:endParaRPr lang="en-US" dirty="0"/>
          </a:p>
        </p:txBody>
      </p:sp>
      <p:sp>
        <p:nvSpPr>
          <p:cNvPr id="21" name="Textplatzhalter 20">
            <a:extLst>
              <a:ext uri="{FF2B5EF4-FFF2-40B4-BE49-F238E27FC236}">
                <a16:creationId xmlns:a16="http://schemas.microsoft.com/office/drawing/2014/main" id="{AF75B15D-0B9E-CDC5-B595-531344051A43}"/>
              </a:ext>
            </a:extLst>
          </p:cNvPr>
          <p:cNvSpPr>
            <a:spLocks noGrp="1"/>
          </p:cNvSpPr>
          <p:nvPr>
            <p:ph type="body" sz="quarter" idx="13" hasCustomPrompt="1"/>
          </p:nvPr>
        </p:nvSpPr>
        <p:spPr>
          <a:xfrm>
            <a:off x="1009558" y="205962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28" name="Textplatzhalter 17">
            <a:extLst>
              <a:ext uri="{FF2B5EF4-FFF2-40B4-BE49-F238E27FC236}">
                <a16:creationId xmlns:a16="http://schemas.microsoft.com/office/drawing/2014/main" id="{3EE842A4-25AF-4786-4AF9-79C8601DDB52}"/>
              </a:ext>
            </a:extLst>
          </p:cNvPr>
          <p:cNvSpPr>
            <a:spLocks noGrp="1"/>
          </p:cNvSpPr>
          <p:nvPr>
            <p:ph type="body" sz="quarter" idx="18" hasCustomPrompt="1"/>
          </p:nvPr>
        </p:nvSpPr>
        <p:spPr>
          <a:xfrm>
            <a:off x="4322128" y="205962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2</a:t>
            </a:r>
            <a:endParaRPr lang="en-US" dirty="0"/>
          </a:p>
        </p:txBody>
      </p:sp>
      <p:sp>
        <p:nvSpPr>
          <p:cNvPr id="130" name="Textplatzhalter 20">
            <a:extLst>
              <a:ext uri="{FF2B5EF4-FFF2-40B4-BE49-F238E27FC236}">
                <a16:creationId xmlns:a16="http://schemas.microsoft.com/office/drawing/2014/main" id="{92811643-0244-81D2-6336-312209D4E80C}"/>
              </a:ext>
            </a:extLst>
          </p:cNvPr>
          <p:cNvSpPr>
            <a:spLocks noGrp="1"/>
          </p:cNvSpPr>
          <p:nvPr>
            <p:ph type="body" sz="quarter" idx="19" hasCustomPrompt="1"/>
          </p:nvPr>
        </p:nvSpPr>
        <p:spPr>
          <a:xfrm>
            <a:off x="4830036" y="205962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35" name="Textplatzhalter 17">
            <a:extLst>
              <a:ext uri="{FF2B5EF4-FFF2-40B4-BE49-F238E27FC236}">
                <a16:creationId xmlns:a16="http://schemas.microsoft.com/office/drawing/2014/main" id="{14306696-94D4-B3DD-FDB2-BD3CA50ECF52}"/>
              </a:ext>
            </a:extLst>
          </p:cNvPr>
          <p:cNvSpPr>
            <a:spLocks noGrp="1"/>
          </p:cNvSpPr>
          <p:nvPr>
            <p:ph type="body" sz="quarter" idx="24" hasCustomPrompt="1"/>
          </p:nvPr>
        </p:nvSpPr>
        <p:spPr>
          <a:xfrm>
            <a:off x="8142605" y="205962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3</a:t>
            </a:r>
            <a:endParaRPr lang="en-US" dirty="0"/>
          </a:p>
        </p:txBody>
      </p:sp>
      <p:sp>
        <p:nvSpPr>
          <p:cNvPr id="136" name="Textplatzhalter 20">
            <a:extLst>
              <a:ext uri="{FF2B5EF4-FFF2-40B4-BE49-F238E27FC236}">
                <a16:creationId xmlns:a16="http://schemas.microsoft.com/office/drawing/2014/main" id="{70C36021-09E1-F383-F5F7-D4A5A884A01D}"/>
              </a:ext>
            </a:extLst>
          </p:cNvPr>
          <p:cNvSpPr>
            <a:spLocks noGrp="1"/>
          </p:cNvSpPr>
          <p:nvPr>
            <p:ph type="body" sz="quarter" idx="25" hasCustomPrompt="1"/>
          </p:nvPr>
        </p:nvSpPr>
        <p:spPr>
          <a:xfrm>
            <a:off x="8650513" y="205962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1" name="Textplatzhalter 17">
            <a:extLst>
              <a:ext uri="{FF2B5EF4-FFF2-40B4-BE49-F238E27FC236}">
                <a16:creationId xmlns:a16="http://schemas.microsoft.com/office/drawing/2014/main" id="{DE9E5DA7-BBB9-DDA0-34AF-58034A39ECC7}"/>
              </a:ext>
            </a:extLst>
          </p:cNvPr>
          <p:cNvSpPr>
            <a:spLocks noGrp="1"/>
          </p:cNvSpPr>
          <p:nvPr>
            <p:ph type="body" sz="quarter" idx="26" hasCustomPrompt="1"/>
          </p:nvPr>
        </p:nvSpPr>
        <p:spPr>
          <a:xfrm>
            <a:off x="501650" y="3478474"/>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4</a:t>
            </a:r>
            <a:endParaRPr lang="en-US" dirty="0"/>
          </a:p>
        </p:txBody>
      </p:sp>
      <p:sp>
        <p:nvSpPr>
          <p:cNvPr id="142" name="Textplatzhalter 20">
            <a:extLst>
              <a:ext uri="{FF2B5EF4-FFF2-40B4-BE49-F238E27FC236}">
                <a16:creationId xmlns:a16="http://schemas.microsoft.com/office/drawing/2014/main" id="{95638E62-EBF3-6FD4-1107-87B207D4F109}"/>
              </a:ext>
            </a:extLst>
          </p:cNvPr>
          <p:cNvSpPr>
            <a:spLocks noGrp="1"/>
          </p:cNvSpPr>
          <p:nvPr>
            <p:ph type="body" sz="quarter" idx="27" hasCustomPrompt="1"/>
          </p:nvPr>
        </p:nvSpPr>
        <p:spPr>
          <a:xfrm>
            <a:off x="1009558" y="3478474"/>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3" name="Textplatzhalter 17">
            <a:extLst>
              <a:ext uri="{FF2B5EF4-FFF2-40B4-BE49-F238E27FC236}">
                <a16:creationId xmlns:a16="http://schemas.microsoft.com/office/drawing/2014/main" id="{5D7207B8-2639-CF58-C86A-03036717D53B}"/>
              </a:ext>
            </a:extLst>
          </p:cNvPr>
          <p:cNvSpPr>
            <a:spLocks noGrp="1"/>
          </p:cNvSpPr>
          <p:nvPr>
            <p:ph type="body" sz="quarter" idx="28" hasCustomPrompt="1"/>
          </p:nvPr>
        </p:nvSpPr>
        <p:spPr>
          <a:xfrm>
            <a:off x="4322128" y="3478474"/>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5</a:t>
            </a:r>
            <a:endParaRPr lang="en-US" dirty="0"/>
          </a:p>
        </p:txBody>
      </p:sp>
      <p:sp>
        <p:nvSpPr>
          <p:cNvPr id="144" name="Textplatzhalter 20">
            <a:extLst>
              <a:ext uri="{FF2B5EF4-FFF2-40B4-BE49-F238E27FC236}">
                <a16:creationId xmlns:a16="http://schemas.microsoft.com/office/drawing/2014/main" id="{A3132D53-8668-D926-697A-AEA0138FB183}"/>
              </a:ext>
            </a:extLst>
          </p:cNvPr>
          <p:cNvSpPr>
            <a:spLocks noGrp="1"/>
          </p:cNvSpPr>
          <p:nvPr>
            <p:ph type="body" sz="quarter" idx="29" hasCustomPrompt="1"/>
          </p:nvPr>
        </p:nvSpPr>
        <p:spPr>
          <a:xfrm>
            <a:off x="4830036" y="3478474"/>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5" name="Textplatzhalter 17">
            <a:extLst>
              <a:ext uri="{FF2B5EF4-FFF2-40B4-BE49-F238E27FC236}">
                <a16:creationId xmlns:a16="http://schemas.microsoft.com/office/drawing/2014/main" id="{3C8236A4-BFF4-C616-6922-F39691C1646C}"/>
              </a:ext>
            </a:extLst>
          </p:cNvPr>
          <p:cNvSpPr>
            <a:spLocks noGrp="1"/>
          </p:cNvSpPr>
          <p:nvPr>
            <p:ph type="body" sz="quarter" idx="30" hasCustomPrompt="1"/>
          </p:nvPr>
        </p:nvSpPr>
        <p:spPr>
          <a:xfrm>
            <a:off x="8142605" y="3478474"/>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6</a:t>
            </a:r>
            <a:endParaRPr lang="en-US" dirty="0"/>
          </a:p>
        </p:txBody>
      </p:sp>
      <p:sp>
        <p:nvSpPr>
          <p:cNvPr id="146" name="Textplatzhalter 20">
            <a:extLst>
              <a:ext uri="{FF2B5EF4-FFF2-40B4-BE49-F238E27FC236}">
                <a16:creationId xmlns:a16="http://schemas.microsoft.com/office/drawing/2014/main" id="{6902451D-3452-DEAC-6C14-0FA8ABDA4A64}"/>
              </a:ext>
            </a:extLst>
          </p:cNvPr>
          <p:cNvSpPr>
            <a:spLocks noGrp="1"/>
          </p:cNvSpPr>
          <p:nvPr>
            <p:ph type="body" sz="quarter" idx="31" hasCustomPrompt="1"/>
          </p:nvPr>
        </p:nvSpPr>
        <p:spPr>
          <a:xfrm>
            <a:off x="8650513" y="3478474"/>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7" name="Textplatzhalter 17">
            <a:extLst>
              <a:ext uri="{FF2B5EF4-FFF2-40B4-BE49-F238E27FC236}">
                <a16:creationId xmlns:a16="http://schemas.microsoft.com/office/drawing/2014/main" id="{7888C838-B773-7280-EEAB-6174B739A852}"/>
              </a:ext>
            </a:extLst>
          </p:cNvPr>
          <p:cNvSpPr>
            <a:spLocks noGrp="1"/>
          </p:cNvSpPr>
          <p:nvPr>
            <p:ph type="body" sz="quarter" idx="32" hasCustomPrompt="1"/>
          </p:nvPr>
        </p:nvSpPr>
        <p:spPr>
          <a:xfrm>
            <a:off x="501650" y="489731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7</a:t>
            </a:r>
            <a:endParaRPr lang="en-US" dirty="0"/>
          </a:p>
        </p:txBody>
      </p:sp>
      <p:sp>
        <p:nvSpPr>
          <p:cNvPr id="148" name="Textplatzhalter 20">
            <a:extLst>
              <a:ext uri="{FF2B5EF4-FFF2-40B4-BE49-F238E27FC236}">
                <a16:creationId xmlns:a16="http://schemas.microsoft.com/office/drawing/2014/main" id="{29AB746C-8A4F-819A-E488-D6FB64F57CF1}"/>
              </a:ext>
            </a:extLst>
          </p:cNvPr>
          <p:cNvSpPr>
            <a:spLocks noGrp="1"/>
          </p:cNvSpPr>
          <p:nvPr>
            <p:ph type="body" sz="quarter" idx="33" hasCustomPrompt="1"/>
          </p:nvPr>
        </p:nvSpPr>
        <p:spPr>
          <a:xfrm>
            <a:off x="1009558" y="489731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9" name="Textplatzhalter 17">
            <a:extLst>
              <a:ext uri="{FF2B5EF4-FFF2-40B4-BE49-F238E27FC236}">
                <a16:creationId xmlns:a16="http://schemas.microsoft.com/office/drawing/2014/main" id="{AFA03719-464A-2458-5989-0E06280FF0EF}"/>
              </a:ext>
            </a:extLst>
          </p:cNvPr>
          <p:cNvSpPr>
            <a:spLocks noGrp="1"/>
          </p:cNvSpPr>
          <p:nvPr>
            <p:ph type="body" sz="quarter" idx="34" hasCustomPrompt="1"/>
          </p:nvPr>
        </p:nvSpPr>
        <p:spPr>
          <a:xfrm>
            <a:off x="4322128" y="489731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8</a:t>
            </a:r>
            <a:endParaRPr lang="en-US" dirty="0"/>
          </a:p>
        </p:txBody>
      </p:sp>
      <p:sp>
        <p:nvSpPr>
          <p:cNvPr id="150" name="Textplatzhalter 20">
            <a:extLst>
              <a:ext uri="{FF2B5EF4-FFF2-40B4-BE49-F238E27FC236}">
                <a16:creationId xmlns:a16="http://schemas.microsoft.com/office/drawing/2014/main" id="{7C74F4B7-B611-BD2B-2C96-2544E1E4819C}"/>
              </a:ext>
            </a:extLst>
          </p:cNvPr>
          <p:cNvSpPr>
            <a:spLocks noGrp="1"/>
          </p:cNvSpPr>
          <p:nvPr>
            <p:ph type="body" sz="quarter" idx="35" hasCustomPrompt="1"/>
          </p:nvPr>
        </p:nvSpPr>
        <p:spPr>
          <a:xfrm>
            <a:off x="4830036" y="489731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51" name="Textplatzhalter 17">
            <a:extLst>
              <a:ext uri="{FF2B5EF4-FFF2-40B4-BE49-F238E27FC236}">
                <a16:creationId xmlns:a16="http://schemas.microsoft.com/office/drawing/2014/main" id="{AF5F70A1-E0A5-B69D-2D29-3CAEF779C69D}"/>
              </a:ext>
            </a:extLst>
          </p:cNvPr>
          <p:cNvSpPr>
            <a:spLocks noGrp="1"/>
          </p:cNvSpPr>
          <p:nvPr>
            <p:ph type="body" sz="quarter" idx="36" hasCustomPrompt="1"/>
          </p:nvPr>
        </p:nvSpPr>
        <p:spPr>
          <a:xfrm>
            <a:off x="8142605" y="489731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9</a:t>
            </a:r>
            <a:endParaRPr lang="en-US" dirty="0"/>
          </a:p>
        </p:txBody>
      </p:sp>
      <p:sp>
        <p:nvSpPr>
          <p:cNvPr id="152" name="Textplatzhalter 20">
            <a:extLst>
              <a:ext uri="{FF2B5EF4-FFF2-40B4-BE49-F238E27FC236}">
                <a16:creationId xmlns:a16="http://schemas.microsoft.com/office/drawing/2014/main" id="{2DECB228-0E55-E8A3-22DB-0008845339A8}"/>
              </a:ext>
            </a:extLst>
          </p:cNvPr>
          <p:cNvSpPr>
            <a:spLocks noGrp="1"/>
          </p:cNvSpPr>
          <p:nvPr>
            <p:ph type="body" sz="quarter" idx="37" hasCustomPrompt="1"/>
          </p:nvPr>
        </p:nvSpPr>
        <p:spPr>
          <a:xfrm>
            <a:off x="8650513" y="489731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6" name="Datumsplatzhalter 3">
            <a:extLst>
              <a:ext uri="{FF2B5EF4-FFF2-40B4-BE49-F238E27FC236}">
                <a16:creationId xmlns:a16="http://schemas.microsoft.com/office/drawing/2014/main" id="{F482A686-8091-95EE-5D7F-FA9A727D794C}"/>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7" name="Fußzeilenplatzhalter 4">
            <a:extLst>
              <a:ext uri="{FF2B5EF4-FFF2-40B4-BE49-F238E27FC236}">
                <a16:creationId xmlns:a16="http://schemas.microsoft.com/office/drawing/2014/main" id="{9D4ED7FF-62BE-C65D-C624-D105868144FB}"/>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9" name="Foliennummernplatzhalter 5">
            <a:extLst>
              <a:ext uri="{FF2B5EF4-FFF2-40B4-BE49-F238E27FC236}">
                <a16:creationId xmlns:a16="http://schemas.microsoft.com/office/drawing/2014/main" id="{0C12A213-D537-024E-2C4C-19D9649467CE}"/>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41085196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grpSp>
        <p:nvGrpSpPr>
          <p:cNvPr id="59" name="Gruppieren 58">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380063" y="233287"/>
            <a:ext cx="1296000" cy="101676"/>
            <a:chOff x="6460986" y="477897"/>
            <a:chExt cx="2190421" cy="169783"/>
          </a:xfrm>
          <a:solidFill>
            <a:schemeClr val="bg1"/>
          </a:solidFill>
        </p:grpSpPr>
        <p:sp>
          <p:nvSpPr>
            <p:cNvPr id="60"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61"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62"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3"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4"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5"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6"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67"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68"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69"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70"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71"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72"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aphicFrame>
        <p:nvGraphicFramePr>
          <p:cNvPr id="8" name="think-cell data - do not delete" hidden="1">
            <a:extLst>
              <a:ext uri="{FF2B5EF4-FFF2-40B4-BE49-F238E27FC236}">
                <a16:creationId xmlns:a16="http://schemas.microsoft.com/office/drawing/2014/main" id="{7D20386B-6DDD-54AA-06B0-B2FBCF9495BF}"/>
              </a:ext>
            </a:extLst>
          </p:cNvPr>
          <p:cNvGraphicFramePr>
            <a:graphicFrameLocks noChangeAspect="1"/>
          </p:cNvGraphicFramePr>
          <p:nvPr userDrawn="1">
            <p:custDataLst>
              <p:tags r:id="rId2"/>
            </p:custDataLst>
            <p:extLst>
              <p:ext uri="{D42A27DB-BD31-4B8C-83A1-F6EECF244321}">
                <p14:modId xmlns:p14="http://schemas.microsoft.com/office/powerpoint/2010/main" val="382311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4"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7D20386B-6DDD-54AA-06B0-B2FBCF9495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2" name="Gruppieren 1">
            <a:extLst>
              <a:ext uri="{FF2B5EF4-FFF2-40B4-BE49-F238E27FC236}">
                <a16:creationId xmlns:a16="http://schemas.microsoft.com/office/drawing/2014/main" id="{CB540431-1049-C1EB-E489-FD0233DA962F}"/>
              </a:ext>
            </a:extLst>
          </p:cNvPr>
          <p:cNvGrpSpPr>
            <a:grpSpLocks noChangeAspect="1"/>
          </p:cNvGrpSpPr>
          <p:nvPr userDrawn="1"/>
        </p:nvGrpSpPr>
        <p:grpSpPr bwMode="gray">
          <a:xfrm>
            <a:off x="10381909" y="232618"/>
            <a:ext cx="1296000" cy="101676"/>
            <a:chOff x="6460986" y="477897"/>
            <a:chExt cx="2190421" cy="169783"/>
          </a:xfrm>
          <a:solidFill>
            <a:schemeClr val="tx2"/>
          </a:solidFill>
        </p:grpSpPr>
        <p:sp>
          <p:nvSpPr>
            <p:cNvPr id="3" name="Freihandform: Form 2">
              <a:extLst>
                <a:ext uri="{FF2B5EF4-FFF2-40B4-BE49-F238E27FC236}">
                  <a16:creationId xmlns:a16="http://schemas.microsoft.com/office/drawing/2014/main" id="{96D0494A-907A-D0FB-B92E-9723073D282C}"/>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4" name="Freihandform: Form 3">
              <a:extLst>
                <a:ext uri="{FF2B5EF4-FFF2-40B4-BE49-F238E27FC236}">
                  <a16:creationId xmlns:a16="http://schemas.microsoft.com/office/drawing/2014/main" id="{13FAE5FB-3CAC-37A3-0844-25556B13AA93}"/>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 name="Freihandform: Form 4">
              <a:extLst>
                <a:ext uri="{FF2B5EF4-FFF2-40B4-BE49-F238E27FC236}">
                  <a16:creationId xmlns:a16="http://schemas.microsoft.com/office/drawing/2014/main" id="{33277E94-FB13-45E6-E947-1AF2DD1D98A3}"/>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 name="Freihandform: Form 5">
              <a:extLst>
                <a:ext uri="{FF2B5EF4-FFF2-40B4-BE49-F238E27FC236}">
                  <a16:creationId xmlns:a16="http://schemas.microsoft.com/office/drawing/2014/main" id="{48F84E76-AC26-49D0-21E3-337172514B6E}"/>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7" name="Freihandform: Form 6">
              <a:extLst>
                <a:ext uri="{FF2B5EF4-FFF2-40B4-BE49-F238E27FC236}">
                  <a16:creationId xmlns:a16="http://schemas.microsoft.com/office/drawing/2014/main" id="{78024760-92CE-36E9-AA9E-489F02F9AD99}"/>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9" name="Freihandform: Form 8">
              <a:extLst>
                <a:ext uri="{FF2B5EF4-FFF2-40B4-BE49-F238E27FC236}">
                  <a16:creationId xmlns:a16="http://schemas.microsoft.com/office/drawing/2014/main" id="{332221EF-F021-5219-D963-70A22814DA93}"/>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18" name="Freihandform: Form 17">
              <a:extLst>
                <a:ext uri="{FF2B5EF4-FFF2-40B4-BE49-F238E27FC236}">
                  <a16:creationId xmlns:a16="http://schemas.microsoft.com/office/drawing/2014/main" id="{5D41D743-BDBF-69BD-413B-1D24371BC5DB}"/>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19" name="Freihandform: Form 18">
              <a:extLst>
                <a:ext uri="{FF2B5EF4-FFF2-40B4-BE49-F238E27FC236}">
                  <a16:creationId xmlns:a16="http://schemas.microsoft.com/office/drawing/2014/main" id="{73871D99-CC1A-EC38-045F-6FA44C9DDE05}"/>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24" name="Freihandform: Form 23">
              <a:extLst>
                <a:ext uri="{FF2B5EF4-FFF2-40B4-BE49-F238E27FC236}">
                  <a16:creationId xmlns:a16="http://schemas.microsoft.com/office/drawing/2014/main" id="{4CD8511B-84E8-9623-FE60-6A5B3A288505}"/>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25" name="Freihandform: Form 24">
              <a:extLst>
                <a:ext uri="{FF2B5EF4-FFF2-40B4-BE49-F238E27FC236}">
                  <a16:creationId xmlns:a16="http://schemas.microsoft.com/office/drawing/2014/main" id="{F941016A-5CB3-CC91-8666-B1D01DEC9C5B}"/>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26" name="Freihandform: Form 25">
              <a:extLst>
                <a:ext uri="{FF2B5EF4-FFF2-40B4-BE49-F238E27FC236}">
                  <a16:creationId xmlns:a16="http://schemas.microsoft.com/office/drawing/2014/main" id="{2D3C57AD-C128-DBF5-0AC5-BCC2EFFED0A8}"/>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27" name="Freihandform: Form 26">
              <a:extLst>
                <a:ext uri="{FF2B5EF4-FFF2-40B4-BE49-F238E27FC236}">
                  <a16:creationId xmlns:a16="http://schemas.microsoft.com/office/drawing/2014/main" id="{E172BFBF-9029-B294-1628-4CABBC48F620}"/>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28" name="Freihandform: Form 27">
              <a:extLst>
                <a:ext uri="{FF2B5EF4-FFF2-40B4-BE49-F238E27FC236}">
                  <a16:creationId xmlns:a16="http://schemas.microsoft.com/office/drawing/2014/main" id="{2DFBC81C-FDEC-CCCD-E1C9-D736082CBA23}"/>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sp>
        <p:nvSpPr>
          <p:cNvPr id="33" name="Textplatzhalter 32">
            <a:extLst>
              <a:ext uri="{FF2B5EF4-FFF2-40B4-BE49-F238E27FC236}">
                <a16:creationId xmlns:a16="http://schemas.microsoft.com/office/drawing/2014/main" id="{8D32B0FB-C660-FC67-6740-530A1C2D5F8F}"/>
              </a:ext>
            </a:extLst>
          </p:cNvPr>
          <p:cNvSpPr>
            <a:spLocks noGrp="1"/>
          </p:cNvSpPr>
          <p:nvPr>
            <p:ph type="body" sz="quarter" idx="10" hasCustomPrompt="1"/>
          </p:nvPr>
        </p:nvSpPr>
        <p:spPr>
          <a:xfrm>
            <a:off x="501650" y="2054225"/>
            <a:ext cx="2581175" cy="2917825"/>
          </a:xfrm>
          <a:solidFill>
            <a:schemeClr val="accent1"/>
          </a:solidFill>
        </p:spPr>
        <p:txBody>
          <a:bodyPr lIns="216000" tIns="144000" rIns="216000" bIns="144000"/>
          <a:lstStyle>
            <a:lvl1pPr marL="0" indent="0">
              <a:buClr>
                <a:schemeClr val="bg1"/>
              </a:buClr>
              <a:buNone/>
              <a:defRPr sz="2800">
                <a:solidFill>
                  <a:schemeClr val="bg1"/>
                </a:solidFill>
              </a:defRPr>
            </a:lvl1pPr>
            <a:lvl2pPr marL="180000">
              <a:buClr>
                <a:schemeClr val="bg1"/>
              </a:buClr>
              <a:defRPr>
                <a:solidFill>
                  <a:schemeClr val="bg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1</a:t>
            </a:r>
          </a:p>
        </p:txBody>
      </p:sp>
      <p:sp>
        <p:nvSpPr>
          <p:cNvPr id="34" name="Textplatzhalter 32">
            <a:extLst>
              <a:ext uri="{FF2B5EF4-FFF2-40B4-BE49-F238E27FC236}">
                <a16:creationId xmlns:a16="http://schemas.microsoft.com/office/drawing/2014/main" id="{D3037050-2F0D-C8B9-B84C-BED242DE812C}"/>
              </a:ext>
            </a:extLst>
          </p:cNvPr>
          <p:cNvSpPr>
            <a:spLocks noGrp="1"/>
          </p:cNvSpPr>
          <p:nvPr>
            <p:ph type="body" sz="quarter" idx="11" hasCustomPrompt="1"/>
          </p:nvPr>
        </p:nvSpPr>
        <p:spPr>
          <a:xfrm>
            <a:off x="3370825" y="2054225"/>
            <a:ext cx="2581175" cy="2917825"/>
          </a:xfrm>
          <a:solidFill>
            <a:schemeClr val="accent2"/>
          </a:solidFill>
        </p:spPr>
        <p:txBody>
          <a:bodyPr lIns="216000" tIns="144000" rIns="216000" bIns="144000"/>
          <a:lstStyle>
            <a:lvl1pPr marL="0" indent="0">
              <a:buClr>
                <a:schemeClr val="bg1"/>
              </a:buClr>
              <a:buNone/>
              <a:defRPr sz="2800">
                <a:solidFill>
                  <a:schemeClr val="bg1"/>
                </a:solidFill>
              </a:defRPr>
            </a:lvl1pPr>
            <a:lvl2pPr marL="180000">
              <a:buClr>
                <a:schemeClr val="bg1"/>
              </a:buClr>
              <a:defRPr>
                <a:solidFill>
                  <a:schemeClr val="bg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2</a:t>
            </a:r>
          </a:p>
        </p:txBody>
      </p:sp>
      <p:sp>
        <p:nvSpPr>
          <p:cNvPr id="35" name="Textplatzhalter 32">
            <a:extLst>
              <a:ext uri="{FF2B5EF4-FFF2-40B4-BE49-F238E27FC236}">
                <a16:creationId xmlns:a16="http://schemas.microsoft.com/office/drawing/2014/main" id="{D48A921E-CD08-99A8-81D9-50194E858A6A}"/>
              </a:ext>
            </a:extLst>
          </p:cNvPr>
          <p:cNvSpPr>
            <a:spLocks noGrp="1"/>
          </p:cNvSpPr>
          <p:nvPr>
            <p:ph type="body" sz="quarter" idx="12" hasCustomPrompt="1"/>
          </p:nvPr>
        </p:nvSpPr>
        <p:spPr>
          <a:xfrm>
            <a:off x="6240000" y="2054225"/>
            <a:ext cx="2581175" cy="2917825"/>
          </a:xfrm>
          <a:solidFill>
            <a:schemeClr val="accent3"/>
          </a:solidFill>
        </p:spPr>
        <p:txBody>
          <a:bodyPr lIns="216000" tIns="144000" rIns="216000" bIns="144000"/>
          <a:lstStyle>
            <a:lvl1pPr marL="0" indent="0">
              <a:buClr>
                <a:schemeClr val="bg1"/>
              </a:buClr>
              <a:buNone/>
              <a:defRPr sz="2800">
                <a:solidFill>
                  <a:schemeClr val="bg1"/>
                </a:solidFill>
              </a:defRPr>
            </a:lvl1pPr>
            <a:lvl2pPr marL="180000">
              <a:buClr>
                <a:schemeClr val="bg1"/>
              </a:buClr>
              <a:defRPr>
                <a:solidFill>
                  <a:schemeClr val="bg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3</a:t>
            </a:r>
          </a:p>
        </p:txBody>
      </p:sp>
      <p:sp>
        <p:nvSpPr>
          <p:cNvPr id="36" name="Textplatzhalter 32">
            <a:extLst>
              <a:ext uri="{FF2B5EF4-FFF2-40B4-BE49-F238E27FC236}">
                <a16:creationId xmlns:a16="http://schemas.microsoft.com/office/drawing/2014/main" id="{282C9494-F9BD-C1AC-8747-4F4B21B84132}"/>
              </a:ext>
            </a:extLst>
          </p:cNvPr>
          <p:cNvSpPr>
            <a:spLocks noGrp="1"/>
          </p:cNvSpPr>
          <p:nvPr>
            <p:ph type="body" sz="quarter" idx="13" hasCustomPrompt="1"/>
          </p:nvPr>
        </p:nvSpPr>
        <p:spPr>
          <a:xfrm>
            <a:off x="9109175" y="2054225"/>
            <a:ext cx="2581175" cy="2917825"/>
          </a:xfrm>
          <a:solidFill>
            <a:schemeClr val="accent4"/>
          </a:solidFill>
        </p:spPr>
        <p:txBody>
          <a:bodyPr lIns="216000" tIns="144000" rIns="216000" bIns="144000"/>
          <a:lstStyle>
            <a:lvl1pPr marL="0" indent="0">
              <a:buClr>
                <a:schemeClr val="bg1"/>
              </a:buClr>
              <a:buNone/>
              <a:defRPr sz="2800">
                <a:solidFill>
                  <a:schemeClr val="bg1"/>
                </a:solidFill>
              </a:defRPr>
            </a:lvl1pPr>
            <a:lvl2pPr marL="180000">
              <a:buClr>
                <a:schemeClr val="tx2"/>
              </a:buClr>
              <a:defRPr>
                <a:solidFill>
                  <a:schemeClr val="tx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4</a:t>
            </a:r>
          </a:p>
        </p:txBody>
      </p:sp>
      <p:sp>
        <p:nvSpPr>
          <p:cNvPr id="39" name="Textplatzhalter 38">
            <a:extLst>
              <a:ext uri="{FF2B5EF4-FFF2-40B4-BE49-F238E27FC236}">
                <a16:creationId xmlns:a16="http://schemas.microsoft.com/office/drawing/2014/main" id="{DC927026-B364-6D5B-5DB3-BA95C4CB7CA0}"/>
              </a:ext>
            </a:extLst>
          </p:cNvPr>
          <p:cNvSpPr>
            <a:spLocks noGrp="1"/>
          </p:cNvSpPr>
          <p:nvPr>
            <p:ph type="body" sz="quarter" idx="14" hasCustomPrompt="1"/>
          </p:nvPr>
        </p:nvSpPr>
        <p:spPr>
          <a:xfrm>
            <a:off x="501650"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40" name="Textplatzhalter 38">
            <a:extLst>
              <a:ext uri="{FF2B5EF4-FFF2-40B4-BE49-F238E27FC236}">
                <a16:creationId xmlns:a16="http://schemas.microsoft.com/office/drawing/2014/main" id="{6DD8F073-AC80-E3C8-23B3-3E82D9E15FDF}"/>
              </a:ext>
            </a:extLst>
          </p:cNvPr>
          <p:cNvSpPr>
            <a:spLocks noGrp="1"/>
          </p:cNvSpPr>
          <p:nvPr>
            <p:ph type="body" sz="quarter" idx="15" hasCustomPrompt="1"/>
          </p:nvPr>
        </p:nvSpPr>
        <p:spPr>
          <a:xfrm>
            <a:off x="3370825"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41" name="Textplatzhalter 38">
            <a:extLst>
              <a:ext uri="{FF2B5EF4-FFF2-40B4-BE49-F238E27FC236}">
                <a16:creationId xmlns:a16="http://schemas.microsoft.com/office/drawing/2014/main" id="{4DFF3E8B-0DCC-CBA8-A829-F447A7982ADA}"/>
              </a:ext>
            </a:extLst>
          </p:cNvPr>
          <p:cNvSpPr>
            <a:spLocks noGrp="1"/>
          </p:cNvSpPr>
          <p:nvPr>
            <p:ph type="body" sz="quarter" idx="16" hasCustomPrompt="1"/>
          </p:nvPr>
        </p:nvSpPr>
        <p:spPr>
          <a:xfrm>
            <a:off x="6240000"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42" name="Textplatzhalter 38">
            <a:extLst>
              <a:ext uri="{FF2B5EF4-FFF2-40B4-BE49-F238E27FC236}">
                <a16:creationId xmlns:a16="http://schemas.microsoft.com/office/drawing/2014/main" id="{17D46608-C067-6EC2-A2C6-8136F853EB9F}"/>
              </a:ext>
            </a:extLst>
          </p:cNvPr>
          <p:cNvSpPr>
            <a:spLocks noGrp="1"/>
          </p:cNvSpPr>
          <p:nvPr>
            <p:ph type="body" sz="quarter" idx="17" hasCustomPrompt="1"/>
          </p:nvPr>
        </p:nvSpPr>
        <p:spPr>
          <a:xfrm>
            <a:off x="9109175"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54" name="Textplatzhalter 50">
            <a:extLst>
              <a:ext uri="{FF2B5EF4-FFF2-40B4-BE49-F238E27FC236}">
                <a16:creationId xmlns:a16="http://schemas.microsoft.com/office/drawing/2014/main" id="{B00AC6EC-1AA0-5523-CAE4-F8EB7ACE4C84}"/>
              </a:ext>
            </a:extLst>
          </p:cNvPr>
          <p:cNvSpPr>
            <a:spLocks noGrp="1"/>
          </p:cNvSpPr>
          <p:nvPr>
            <p:ph type="body" sz="quarter" idx="18" hasCustomPrompt="1"/>
          </p:nvPr>
        </p:nvSpPr>
        <p:spPr>
          <a:xfrm>
            <a:off x="501651" y="692150"/>
            <a:ext cx="11188699" cy="369332"/>
          </a:xfrm>
        </p:spPr>
        <p:txBody>
          <a:bodyPr>
            <a:noAutofit/>
          </a:bodyPr>
          <a:lstStyle>
            <a:lvl1pPr marL="0" indent="0">
              <a:buFontTx/>
              <a:buNone/>
              <a:defRPr sz="2400">
                <a:solidFill>
                  <a:schemeClr val="tx2"/>
                </a:solidFill>
                <a:latin typeface="+mn-lt"/>
              </a:defRPr>
            </a:lvl1pPr>
            <a:lvl2pPr marL="179025" indent="0">
              <a:buFontTx/>
              <a:buNone/>
              <a:defRPr sz="2400">
                <a:solidFill>
                  <a:schemeClr val="tx2"/>
                </a:solidFill>
                <a:latin typeface="+mn-lt"/>
              </a:defRPr>
            </a:lvl2pPr>
            <a:lvl3pPr marL="359025" indent="0">
              <a:buFontTx/>
              <a:buNone/>
              <a:defRPr sz="2400">
                <a:solidFill>
                  <a:schemeClr val="tx2"/>
                </a:solidFill>
                <a:latin typeface="+mn-lt"/>
              </a:defRPr>
            </a:lvl3pPr>
            <a:lvl4pPr marL="539025" indent="0">
              <a:buFontTx/>
              <a:buNone/>
              <a:defRPr sz="2400">
                <a:solidFill>
                  <a:schemeClr val="tx2"/>
                </a:solidFill>
                <a:latin typeface="+mn-lt"/>
              </a:defRPr>
            </a:lvl4pPr>
            <a:lvl5pPr marL="719025" indent="0">
              <a:buFontTx/>
              <a:buNone/>
              <a:defRPr sz="2400">
                <a:solidFill>
                  <a:schemeClr val="tx2"/>
                </a:solidFill>
                <a:latin typeface="+mn-lt"/>
              </a:defRPr>
            </a:lvl5pPr>
          </a:lstStyle>
          <a:p>
            <a:pPr lvl="0"/>
            <a:r>
              <a:rPr lang="de-DE" dirty="0"/>
              <a:t>AGENDA</a:t>
            </a:r>
            <a:endParaRPr lang="en-US" dirty="0"/>
          </a:p>
        </p:txBody>
      </p:sp>
      <p:sp>
        <p:nvSpPr>
          <p:cNvPr id="56" name="Datumsplatzhalter 3">
            <a:extLst>
              <a:ext uri="{FF2B5EF4-FFF2-40B4-BE49-F238E27FC236}">
                <a16:creationId xmlns:a16="http://schemas.microsoft.com/office/drawing/2014/main" id="{3BFB560D-885B-ACC5-FAB4-18B12CF60677}"/>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57" name="Fußzeilenplatzhalter 4">
            <a:extLst>
              <a:ext uri="{FF2B5EF4-FFF2-40B4-BE49-F238E27FC236}">
                <a16:creationId xmlns:a16="http://schemas.microsoft.com/office/drawing/2014/main" id="{FCF63D07-E293-21B3-7911-1ADD313925F3}"/>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58" name="Foliennummernplatzhalter 5">
            <a:extLst>
              <a:ext uri="{FF2B5EF4-FFF2-40B4-BE49-F238E27FC236}">
                <a16:creationId xmlns:a16="http://schemas.microsoft.com/office/drawing/2014/main" id="{CF6E7BBC-08AA-B237-83DB-C2674042242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grpSp>
        <p:nvGrpSpPr>
          <p:cNvPr id="37" name="Gruppieren 36">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38" name="Rechteck 37">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0" name="Rechteck 49">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1" name="Rechteck 50">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2" name="Rechteck 51">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3" name="Rechteck 52">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5" name="Rechteck 54">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3221122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MENNAME EINLEITUNG">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501650" y="2054225"/>
            <a:ext cx="5449888" cy="598488"/>
          </a:xfrm>
        </p:spPr>
        <p:txBody>
          <a:bodyPr/>
          <a:lstStyle>
            <a:lvl1pPr marL="0" indent="0">
              <a:buNone/>
              <a:defRPr/>
            </a:lvl1pPr>
          </a:lstStyle>
          <a:p>
            <a:r>
              <a:rPr lang="de-DE" dirty="0" smtClean="0"/>
              <a:t>Logo der Firma</a:t>
            </a:r>
            <a:endParaRPr lang="de-DE" dirty="0"/>
          </a:p>
        </p:txBody>
      </p:sp>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3122136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6"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lvl1pPr>
              <a:defRPr/>
            </a:lvl1pPr>
          </a:lstStyle>
          <a:p>
            <a:r>
              <a:rPr lang="de-DE" sz="2400" dirty="0" smtClean="0">
                <a:solidFill>
                  <a:schemeClr val="bg1"/>
                </a:solidFill>
              </a:rPr>
              <a:t>FIRMENNAME IN </a:t>
            </a:r>
            <a:r>
              <a:rPr lang="de-DE" sz="2400" dirty="0" err="1" smtClean="0">
                <a:solidFill>
                  <a:schemeClr val="bg1"/>
                </a:solidFill>
              </a:rPr>
              <a:t>GROßBUCHSTABEN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hasCustomPrompt="1"/>
          </p:nvPr>
        </p:nvSpPr>
        <p:spPr>
          <a:xfrm>
            <a:off x="501652" y="2792627"/>
            <a:ext cx="5450349" cy="2904911"/>
          </a:xfrm>
        </p:spPr>
        <p:txBody>
          <a:bodyPr>
            <a:noAutofit/>
          </a:bodyPr>
          <a:lstStyle>
            <a:lvl1pPr marL="0" indent="0">
              <a:buNone/>
              <a:defRPr baseline="0"/>
            </a:lvl1pPr>
          </a:lstStyle>
          <a:p>
            <a:pPr lvl="0"/>
            <a:r>
              <a:rPr lang="en-US" dirty="0" err="1" smtClean="0"/>
              <a:t>Hier</a:t>
            </a:r>
            <a:r>
              <a:rPr lang="en-US" dirty="0" smtClean="0"/>
              <a:t> </a:t>
            </a:r>
            <a:r>
              <a:rPr lang="en-US" dirty="0" err="1" smtClean="0"/>
              <a:t>erfolgt</a:t>
            </a:r>
            <a:r>
              <a:rPr lang="en-US" dirty="0" smtClean="0"/>
              <a:t> </a:t>
            </a:r>
            <a:r>
              <a:rPr lang="en-US" dirty="0" err="1" smtClean="0"/>
              <a:t>eine</a:t>
            </a:r>
            <a:r>
              <a:rPr lang="en-US" dirty="0" smtClean="0"/>
              <a:t> </a:t>
            </a:r>
            <a:r>
              <a:rPr lang="en-US" dirty="0" err="1" smtClean="0"/>
              <a:t>kurze</a:t>
            </a:r>
            <a:r>
              <a:rPr lang="en-US" dirty="0" smtClean="0"/>
              <a:t> Info, </a:t>
            </a:r>
            <a:r>
              <a:rPr lang="en-US" dirty="0" err="1" smtClean="0"/>
              <a:t>für</a:t>
            </a:r>
            <a:r>
              <a:rPr lang="en-US" dirty="0" smtClean="0"/>
              <a:t> was die Firma </a:t>
            </a:r>
            <a:r>
              <a:rPr lang="en-US" dirty="0" err="1" smtClean="0"/>
              <a:t>steht</a:t>
            </a:r>
            <a:r>
              <a:rPr lang="en-US" dirty="0" smtClean="0"/>
              <a:t> </a:t>
            </a:r>
            <a:r>
              <a:rPr lang="en-US" dirty="0" err="1" smtClean="0"/>
              <a:t>bzw</a:t>
            </a:r>
            <a:r>
              <a:rPr lang="en-US" dirty="0" smtClean="0"/>
              <a:t>. </a:t>
            </a:r>
            <a:r>
              <a:rPr lang="en-US" dirty="0" err="1" smtClean="0"/>
              <a:t>bekannt</a:t>
            </a:r>
            <a:r>
              <a:rPr lang="en-US" dirty="0" smtClean="0"/>
              <a:t> </a:t>
            </a:r>
            <a:r>
              <a:rPr lang="en-US" dirty="0" err="1" smtClean="0"/>
              <a:t>ist</a:t>
            </a:r>
            <a:r>
              <a:rPr lang="en-US" dirty="0" smtClean="0"/>
              <a:t>. </a:t>
            </a:r>
            <a:r>
              <a:rPr lang="en-US" dirty="0" err="1" smtClean="0"/>
              <a:t>Gerne</a:t>
            </a:r>
            <a:r>
              <a:rPr lang="en-US" dirty="0" smtClean="0"/>
              <a:t> </a:t>
            </a:r>
            <a:r>
              <a:rPr lang="en-US" dirty="0" err="1" smtClean="0"/>
              <a:t>noch</a:t>
            </a:r>
            <a:r>
              <a:rPr lang="en-US" dirty="0" smtClean="0"/>
              <a:t> </a:t>
            </a:r>
            <a:r>
              <a:rPr lang="en-US" dirty="0" err="1" smtClean="0"/>
              <a:t>ein</a:t>
            </a:r>
            <a:r>
              <a:rPr lang="en-US" dirty="0" smtClean="0"/>
              <a:t> </a:t>
            </a:r>
            <a:r>
              <a:rPr lang="en-US" dirty="0" err="1" smtClean="0"/>
              <a:t>weiteres</a:t>
            </a:r>
            <a:r>
              <a:rPr lang="en-US" dirty="0" smtClean="0"/>
              <a:t> </a:t>
            </a:r>
            <a:r>
              <a:rPr lang="en-US" dirty="0" err="1" smtClean="0"/>
              <a:t>passendes</a:t>
            </a:r>
            <a:r>
              <a:rPr lang="en-US" dirty="0" smtClean="0"/>
              <a:t> </a:t>
            </a:r>
            <a:r>
              <a:rPr lang="en-US" dirty="0" err="1" smtClean="0"/>
              <a:t>Bildmotiv</a:t>
            </a:r>
            <a:r>
              <a:rPr lang="en-US" dirty="0" smtClean="0"/>
              <a:t> auf der </a:t>
            </a:r>
            <a:r>
              <a:rPr lang="en-US" dirty="0" err="1" smtClean="0"/>
              <a:t>rechten</a:t>
            </a:r>
            <a:r>
              <a:rPr lang="en-US" dirty="0" smtClean="0"/>
              <a:t> </a:t>
            </a:r>
            <a:r>
              <a:rPr lang="en-US" dirty="0" err="1" smtClean="0"/>
              <a:t>Seite</a:t>
            </a:r>
            <a:r>
              <a:rPr lang="en-US" dirty="0" smtClean="0"/>
              <a:t> </a:t>
            </a:r>
            <a:r>
              <a:rPr lang="en-US" dirty="0" err="1" smtClean="0"/>
              <a:t>platzieren</a:t>
            </a:r>
            <a:r>
              <a:rPr lang="en-US" dirty="0" smtClean="0"/>
              <a:t>. </a:t>
            </a:r>
            <a:r>
              <a:rPr lang="en-US" dirty="0" err="1" smtClean="0"/>
              <a:t>Wichtige</a:t>
            </a:r>
            <a:r>
              <a:rPr lang="en-US" dirty="0" smtClean="0"/>
              <a:t> </a:t>
            </a:r>
            <a:r>
              <a:rPr lang="en-US" dirty="0" err="1" smtClean="0"/>
              <a:t>Textstellen</a:t>
            </a:r>
            <a:r>
              <a:rPr lang="en-US" dirty="0" smtClean="0"/>
              <a:t> </a:t>
            </a:r>
            <a:r>
              <a:rPr lang="en-US" dirty="0" err="1" smtClean="0"/>
              <a:t>können</a:t>
            </a:r>
            <a:r>
              <a:rPr lang="en-US" dirty="0" smtClean="0"/>
              <a:t> </a:t>
            </a:r>
            <a:r>
              <a:rPr lang="en-US" dirty="0" err="1" smtClean="0"/>
              <a:t>durch</a:t>
            </a:r>
            <a:r>
              <a:rPr lang="en-US" dirty="0" smtClean="0"/>
              <a:t> dick und CI </a:t>
            </a:r>
            <a:r>
              <a:rPr lang="en-US" dirty="0" err="1" smtClean="0"/>
              <a:t>Farbe</a:t>
            </a:r>
            <a:r>
              <a:rPr lang="en-US" dirty="0" smtClean="0"/>
              <a:t> (</a:t>
            </a:r>
            <a:r>
              <a:rPr lang="en-US" dirty="0" err="1" smtClean="0"/>
              <a:t>bevorzugt</a:t>
            </a:r>
            <a:r>
              <a:rPr lang="en-US" dirty="0" smtClean="0"/>
              <a:t> </a:t>
            </a:r>
            <a:r>
              <a:rPr lang="en-US" dirty="0" err="1" smtClean="0"/>
              <a:t>gelb</a:t>
            </a:r>
            <a:r>
              <a:rPr lang="en-US" dirty="0" smtClean="0"/>
              <a:t>) </a:t>
            </a:r>
            <a:r>
              <a:rPr lang="en-US" dirty="0" err="1" smtClean="0"/>
              <a:t>hervorgehoben</a:t>
            </a:r>
            <a:r>
              <a:rPr lang="en-US" dirty="0" smtClean="0"/>
              <a:t> warden.</a:t>
            </a:r>
            <a:endParaRPr lang="en-US" dirty="0"/>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5911458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xt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3426324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0"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p:nvPr>
        </p:nvSpPr>
        <p:spPr>
          <a:xfrm>
            <a:off x="501652" y="2054225"/>
            <a:ext cx="5450349" cy="3643313"/>
          </a:xfrm>
        </p:spPr>
        <p:txBody>
          <a:bodyPr>
            <a:no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9528473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3005039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4"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501652"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p:nvPr>
        </p:nvSpPr>
        <p:spPr>
          <a:xfrm>
            <a:off x="6240001" y="2054225"/>
            <a:ext cx="5450349" cy="3643313"/>
          </a:xfrm>
        </p:spPr>
        <p:txBody>
          <a:bodyPr>
            <a:no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umsplatzhalter 3">
            <a:extLst>
              <a:ext uri="{FF2B5EF4-FFF2-40B4-BE49-F238E27FC236}">
                <a16:creationId xmlns:a16="http://schemas.microsoft.com/office/drawing/2014/main" id="{B40192F9-6185-B249-D6CD-639285BB76E5}"/>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72FDD112-270A-F1C0-1D03-D85FC651B82F}"/>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E4665094-E38A-086C-7487-F69F4041D988}"/>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11814219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3257044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8"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501651" y="2054225"/>
            <a:ext cx="11188700"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8" name="Datumsplatzhalter 3">
            <a:extLst>
              <a:ext uri="{FF2B5EF4-FFF2-40B4-BE49-F238E27FC236}">
                <a16:creationId xmlns:a16="http://schemas.microsoft.com/office/drawing/2014/main" id="{7381E1F7-0646-3CE3-AC8E-99A185F3C815}"/>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F986A2C0-C17D-11A5-6FCA-6113CA5C27C0}"/>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1" name="Foliennummernplatzhalter 5">
            <a:extLst>
              <a:ext uri="{FF2B5EF4-FFF2-40B4-BE49-F238E27FC236}">
                <a16:creationId xmlns:a16="http://schemas.microsoft.com/office/drawing/2014/main" id="{DACB677B-CAF4-39D3-6864-D7AC4B704A28}"/>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12945130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lide mit Bi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F2F9A54-057E-5191-BB84-75933A14AC65}"/>
              </a:ext>
            </a:extLst>
          </p:cNvPr>
          <p:cNvGraphicFramePr>
            <a:graphicFrameLocks noChangeAspect="1"/>
          </p:cNvGraphicFramePr>
          <p:nvPr userDrawn="1">
            <p:custDataLst>
              <p:tags r:id="rId2"/>
            </p:custDataLst>
            <p:extLst>
              <p:ext uri="{D42A27DB-BD31-4B8C-83A1-F6EECF244321}">
                <p14:modId xmlns:p14="http://schemas.microsoft.com/office/powerpoint/2010/main" val="2939192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0"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7F2F9A54-057E-5191-BB84-75933A14AC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Bildplatzhalter 11">
            <a:extLst>
              <a:ext uri="{FF2B5EF4-FFF2-40B4-BE49-F238E27FC236}">
                <a16:creationId xmlns:a16="http://schemas.microsoft.com/office/drawing/2014/main" id="{3BA74D5C-4B41-4806-0F2C-A466FB8C086D}"/>
              </a:ext>
            </a:extLst>
          </p:cNvPr>
          <p:cNvSpPr>
            <a:spLocks noGrp="1"/>
          </p:cNvSpPr>
          <p:nvPr>
            <p:ph type="pic" sz="quarter" idx="10" hasCustomPrompt="1"/>
          </p:nvPr>
        </p:nvSpPr>
        <p:spPr>
          <a:xfrm>
            <a:off x="0" y="1484313"/>
            <a:ext cx="12192000" cy="4465637"/>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1800" dirty="0">
                <a:solidFill>
                  <a:schemeClr val="lt1"/>
                </a:solidFill>
                <a:ea typeface="+mn-ea"/>
                <a:cs typeface="+mn-cs"/>
              </a:defRPr>
            </a:lvl1pPr>
          </a:lstStyle>
          <a:p>
            <a:pPr marL="0" lvl="0" algn="ctr"/>
            <a:r>
              <a:rPr lang="en-US" dirty="0"/>
              <a:t>Bitte Bild </a:t>
            </a:r>
            <a:r>
              <a:rPr lang="en-US" dirty="0" err="1"/>
              <a:t>einfügen</a:t>
            </a:r>
            <a:endParaRPr lang="en-US" dirty="0"/>
          </a:p>
        </p:txBody>
      </p:sp>
      <p:sp>
        <p:nvSpPr>
          <p:cNvPr id="30" name="Textplatzhalter 29">
            <a:extLst>
              <a:ext uri="{FF2B5EF4-FFF2-40B4-BE49-F238E27FC236}">
                <a16:creationId xmlns:a16="http://schemas.microsoft.com/office/drawing/2014/main" id="{5E04EC47-5CD9-874D-DD2B-777D66D79178}"/>
              </a:ext>
            </a:extLst>
          </p:cNvPr>
          <p:cNvSpPr>
            <a:spLocks noGrp="1"/>
          </p:cNvSpPr>
          <p:nvPr>
            <p:ph type="body" sz="quarter" idx="12" hasCustomPrompt="1"/>
          </p:nvPr>
        </p:nvSpPr>
        <p:spPr>
          <a:xfrm>
            <a:off x="501651" y="5189707"/>
            <a:ext cx="5251450" cy="507831"/>
          </a:xfrm>
        </p:spPr>
        <p:txBody>
          <a:bodyPr>
            <a:spAutoFit/>
          </a:bodyPr>
          <a:lstStyle>
            <a:lvl1pPr marL="0" indent="0">
              <a:buFontTx/>
              <a:buNone/>
              <a:defRPr sz="1400">
                <a:solidFill>
                  <a:schemeClr val="bg1"/>
                </a:solidFill>
              </a:defRPr>
            </a:lvl1pPr>
            <a:lvl2pPr marL="179025" indent="0">
              <a:buFontTx/>
              <a:buNone/>
              <a:defRPr sz="1400">
                <a:solidFill>
                  <a:schemeClr val="bg1"/>
                </a:solidFill>
              </a:defRPr>
            </a:lvl2pPr>
            <a:lvl3pPr marL="359025" indent="0">
              <a:buFontTx/>
              <a:buNone/>
              <a:defRPr sz="1400">
                <a:solidFill>
                  <a:schemeClr val="bg1"/>
                </a:solidFill>
              </a:defRPr>
            </a:lvl3pPr>
            <a:lvl4pPr marL="539025" indent="0">
              <a:buFontTx/>
              <a:buNone/>
              <a:defRPr sz="1400">
                <a:solidFill>
                  <a:schemeClr val="bg1"/>
                </a:solidFill>
              </a:defRPr>
            </a:lvl4pPr>
            <a:lvl5pPr marL="719025" indent="0">
              <a:buFontTx/>
              <a:buNone/>
              <a:defRPr sz="1400">
                <a:solidFill>
                  <a:schemeClr val="bg1"/>
                </a:solidFill>
              </a:defRPr>
            </a:lvl5pPr>
          </a:lstStyle>
          <a:p>
            <a:pPr lvl="0"/>
            <a:r>
              <a:rPr lang="de-DE" dirty="0"/>
              <a:t>NAME DES ANWALTS</a:t>
            </a:r>
          </a:p>
          <a:p>
            <a:pPr lvl="0"/>
            <a:r>
              <a:rPr lang="de-DE" dirty="0"/>
              <a:t>Datum</a:t>
            </a:r>
          </a:p>
        </p:txBody>
      </p:sp>
      <p:sp>
        <p:nvSpPr>
          <p:cNvPr id="32" name="Textplatzhalter 31">
            <a:extLst>
              <a:ext uri="{FF2B5EF4-FFF2-40B4-BE49-F238E27FC236}">
                <a16:creationId xmlns:a16="http://schemas.microsoft.com/office/drawing/2014/main" id="{7BE468C7-332F-9CD3-5C67-247BA1F9D1CE}"/>
              </a:ext>
            </a:extLst>
          </p:cNvPr>
          <p:cNvSpPr>
            <a:spLocks noGrp="1"/>
          </p:cNvSpPr>
          <p:nvPr>
            <p:ph type="body" sz="quarter" idx="13" hasCustomPrompt="1"/>
          </p:nvPr>
        </p:nvSpPr>
        <p:spPr>
          <a:xfrm>
            <a:off x="501651" y="3860800"/>
            <a:ext cx="5251450" cy="984885"/>
          </a:xfrm>
        </p:spPr>
        <p:txBody>
          <a:bodyPr>
            <a:noAutofit/>
          </a:bodyPr>
          <a:lstStyle>
            <a:lvl1pPr marL="0" indent="0">
              <a:buFontTx/>
              <a:buNone/>
              <a:defRPr sz="3200">
                <a:solidFill>
                  <a:schemeClr val="bg1"/>
                </a:solidFill>
              </a:defRPr>
            </a:lvl1pPr>
            <a:lvl2pPr marL="179025" indent="0">
              <a:buFontTx/>
              <a:buNone/>
              <a:defRPr sz="3200"/>
            </a:lvl2pPr>
            <a:lvl3pPr marL="359025" indent="0">
              <a:buFontTx/>
              <a:buNone/>
              <a:defRPr sz="3200"/>
            </a:lvl3pPr>
            <a:lvl4pPr marL="539025" indent="0">
              <a:buFontTx/>
              <a:buNone/>
              <a:defRPr sz="3200"/>
            </a:lvl4pPr>
            <a:lvl5pPr marL="719025" indent="0">
              <a:buFontTx/>
              <a:buNone/>
              <a:defRPr sz="3200"/>
            </a:lvl5pPr>
          </a:lstStyle>
          <a:p>
            <a:pPr lvl="0"/>
            <a:r>
              <a:rPr lang="de-DE" dirty="0"/>
              <a:t>TITEL PRÄSENTATION</a:t>
            </a:r>
            <a:br>
              <a:rPr lang="de-DE" dirty="0"/>
            </a:br>
            <a:r>
              <a:rPr lang="de-DE" dirty="0"/>
              <a:t>SEGOE UI 32 PT</a:t>
            </a:r>
          </a:p>
        </p:txBody>
      </p:sp>
      <p:grpSp>
        <p:nvGrpSpPr>
          <p:cNvPr id="55" name="Gruppieren 54">
            <a:extLst>
              <a:ext uri="{FF2B5EF4-FFF2-40B4-BE49-F238E27FC236}">
                <a16:creationId xmlns:a16="http://schemas.microsoft.com/office/drawing/2014/main" id="{2B2AEB61-DF39-ACC7-8FDD-3A5E6259738F}"/>
              </a:ext>
            </a:extLst>
          </p:cNvPr>
          <p:cNvGrpSpPr>
            <a:grpSpLocks noChangeAspect="1"/>
          </p:cNvGrpSpPr>
          <p:nvPr userDrawn="1"/>
        </p:nvGrpSpPr>
        <p:grpSpPr bwMode="gray">
          <a:xfrm>
            <a:off x="501650" y="2054225"/>
            <a:ext cx="4328060" cy="339554"/>
            <a:chOff x="6460986" y="477897"/>
            <a:chExt cx="2190421" cy="169783"/>
          </a:xfrm>
          <a:solidFill>
            <a:schemeClr val="bg1"/>
          </a:solidFill>
        </p:grpSpPr>
        <p:sp>
          <p:nvSpPr>
            <p:cNvPr id="56" name="Freihandform: Form 55">
              <a:extLst>
                <a:ext uri="{FF2B5EF4-FFF2-40B4-BE49-F238E27FC236}">
                  <a16:creationId xmlns:a16="http://schemas.microsoft.com/office/drawing/2014/main" id="{6F8E743A-A77F-E28E-03EF-AF83AF608639}"/>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57" name="Freihandform: Form 56">
              <a:extLst>
                <a:ext uri="{FF2B5EF4-FFF2-40B4-BE49-F238E27FC236}">
                  <a16:creationId xmlns:a16="http://schemas.microsoft.com/office/drawing/2014/main" id="{969E8BE9-C98C-FE16-3099-3CD3B82BB75E}"/>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8" name="Freihandform: Form 57">
              <a:extLst>
                <a:ext uri="{FF2B5EF4-FFF2-40B4-BE49-F238E27FC236}">
                  <a16:creationId xmlns:a16="http://schemas.microsoft.com/office/drawing/2014/main" id="{5151C1BE-C06A-5B54-DADA-8C7F5C62144E}"/>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59" name="Freihandform: Form 58">
              <a:extLst>
                <a:ext uri="{FF2B5EF4-FFF2-40B4-BE49-F238E27FC236}">
                  <a16:creationId xmlns:a16="http://schemas.microsoft.com/office/drawing/2014/main" id="{2CA9E375-466F-A438-7D72-9390748DA68A}"/>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0" name="Freihandform: Form 59">
              <a:extLst>
                <a:ext uri="{FF2B5EF4-FFF2-40B4-BE49-F238E27FC236}">
                  <a16:creationId xmlns:a16="http://schemas.microsoft.com/office/drawing/2014/main" id="{BDB07CCB-7585-4D74-D873-7E0A4D9A2828}"/>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1" name="Freihandform: Form 60">
              <a:extLst>
                <a:ext uri="{FF2B5EF4-FFF2-40B4-BE49-F238E27FC236}">
                  <a16:creationId xmlns:a16="http://schemas.microsoft.com/office/drawing/2014/main" id="{60D8C7C8-7E12-5867-AE7B-0D6700A30DDC}"/>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2" name="Freihandform: Form 61">
              <a:extLst>
                <a:ext uri="{FF2B5EF4-FFF2-40B4-BE49-F238E27FC236}">
                  <a16:creationId xmlns:a16="http://schemas.microsoft.com/office/drawing/2014/main" id="{EC782BFE-17B0-31FC-B648-2F4164B33AC4}"/>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63" name="Freihandform: Form 62">
              <a:extLst>
                <a:ext uri="{FF2B5EF4-FFF2-40B4-BE49-F238E27FC236}">
                  <a16:creationId xmlns:a16="http://schemas.microsoft.com/office/drawing/2014/main" id="{ACD91D65-DCF6-7E47-A983-7BA3F2538A8E}"/>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64" name="Freihandform: Form 63">
              <a:extLst>
                <a:ext uri="{FF2B5EF4-FFF2-40B4-BE49-F238E27FC236}">
                  <a16:creationId xmlns:a16="http://schemas.microsoft.com/office/drawing/2014/main" id="{8595AF28-D750-916A-9BBC-DB5B10890157}"/>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65" name="Freihandform: Form 64">
              <a:extLst>
                <a:ext uri="{FF2B5EF4-FFF2-40B4-BE49-F238E27FC236}">
                  <a16:creationId xmlns:a16="http://schemas.microsoft.com/office/drawing/2014/main" id="{C72A4DBF-5810-8BDE-C162-F8C17BF9B6BA}"/>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66" name="Freihandform: Form 65">
              <a:extLst>
                <a:ext uri="{FF2B5EF4-FFF2-40B4-BE49-F238E27FC236}">
                  <a16:creationId xmlns:a16="http://schemas.microsoft.com/office/drawing/2014/main" id="{F19BB476-A4B4-6E7E-9689-BBB13BCD8AAE}"/>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67" name="Freihandform: Form 66">
              <a:extLst>
                <a:ext uri="{FF2B5EF4-FFF2-40B4-BE49-F238E27FC236}">
                  <a16:creationId xmlns:a16="http://schemas.microsoft.com/office/drawing/2014/main" id="{D36D4E5D-A86C-CD98-BD93-8E5F44F7CD83}"/>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68" name="Freihandform: Form 67">
              <a:extLst>
                <a:ext uri="{FF2B5EF4-FFF2-40B4-BE49-F238E27FC236}">
                  <a16:creationId xmlns:a16="http://schemas.microsoft.com/office/drawing/2014/main" id="{F7D55D91-12D5-78CA-8765-702363CC7ADA}"/>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27" name="Gruppieren 26">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28" name="Rechteck 27">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29" name="Rechteck 28">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1" name="Rechteck 30">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3" name="Rechteck 32">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4" name="Rechteck 33">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5" name="Rechteck 34">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9921726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2"/>
            </p:custDataLst>
            <p:extLst>
              <p:ext uri="{D42A27DB-BD31-4B8C-83A1-F6EECF244321}">
                <p14:modId xmlns:p14="http://schemas.microsoft.com/office/powerpoint/2010/main" val="801903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9"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738664"/>
          </a:xfrm>
          <a:prstGeom prst="rect">
            <a:avLst/>
          </a:prstGeom>
        </p:spPr>
        <p:txBody>
          <a:bodyPr vert="horz" wrap="square">
            <a:spAutoFit/>
          </a:bodyPr>
          <a:lstStyle>
            <a:lvl1pPr>
              <a:defRPr>
                <a:solidFill>
                  <a:schemeClr val="bg1"/>
                </a:solidFill>
              </a:defRPr>
            </a:lvl1pPr>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18" name="Textplatzhalter 17">
            <a:extLst>
              <a:ext uri="{FF2B5EF4-FFF2-40B4-BE49-F238E27FC236}">
                <a16:creationId xmlns:a16="http://schemas.microsoft.com/office/drawing/2014/main" id="{17E6C0AD-8226-A84F-3B45-3E358A95F32A}"/>
              </a:ext>
            </a:extLst>
          </p:cNvPr>
          <p:cNvSpPr>
            <a:spLocks noGrp="1"/>
          </p:cNvSpPr>
          <p:nvPr>
            <p:ph type="body" sz="quarter" idx="11"/>
          </p:nvPr>
        </p:nvSpPr>
        <p:spPr>
          <a:xfrm>
            <a:off x="501651" y="2054225"/>
            <a:ext cx="11174412" cy="3643313"/>
          </a:xfrm>
        </p:spPr>
        <p:txBody>
          <a:bodyPr>
            <a:no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umsplatzhalter 3">
            <a:extLst>
              <a:ext uri="{FF2B5EF4-FFF2-40B4-BE49-F238E27FC236}">
                <a16:creationId xmlns:a16="http://schemas.microsoft.com/office/drawing/2014/main" id="{C8CB6790-1CAF-668A-145B-8C8D7BCD10BF}"/>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9" name="Fußzeilenplatzhalter 4">
            <a:extLst>
              <a:ext uri="{FF2B5EF4-FFF2-40B4-BE49-F238E27FC236}">
                <a16:creationId xmlns:a16="http://schemas.microsoft.com/office/drawing/2014/main" id="{8F86BBD6-2025-E63C-A04D-F658FE4499A9}"/>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FFBC1EC4-528C-4121-61F4-EABAFA8225C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9225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ext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336252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03"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p:nvPr>
        </p:nvSpPr>
        <p:spPr>
          <a:xfrm>
            <a:off x="501652" y="2054225"/>
            <a:ext cx="5450349" cy="3643313"/>
          </a:xfrm>
        </p:spPr>
        <p:txBody>
          <a:bodyPr>
            <a:no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11988947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903845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27"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501652"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p:nvPr>
        </p:nvSpPr>
        <p:spPr>
          <a:xfrm>
            <a:off x="6240001" y="2054225"/>
            <a:ext cx="5450349" cy="3643313"/>
          </a:xfrm>
        </p:spPr>
        <p:txBody>
          <a:bodyPr>
            <a:no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umsplatzhalter 3">
            <a:extLst>
              <a:ext uri="{FF2B5EF4-FFF2-40B4-BE49-F238E27FC236}">
                <a16:creationId xmlns:a16="http://schemas.microsoft.com/office/drawing/2014/main" id="{B40192F9-6185-B249-D6CD-639285BB76E5}"/>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72FDD112-270A-F1C0-1D03-D85FC651B82F}"/>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E4665094-E38A-086C-7487-F69F4041D988}"/>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81339984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3870892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1"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501651" y="2054225"/>
            <a:ext cx="11188700"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8" name="Datumsplatzhalter 3">
            <a:extLst>
              <a:ext uri="{FF2B5EF4-FFF2-40B4-BE49-F238E27FC236}">
                <a16:creationId xmlns:a16="http://schemas.microsoft.com/office/drawing/2014/main" id="{7381E1F7-0646-3CE3-AC8E-99A185F3C815}"/>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F986A2C0-C17D-11A5-6FCA-6113CA5C27C0}"/>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1" name="Foliennummernplatzhalter 5">
            <a:extLst>
              <a:ext uri="{FF2B5EF4-FFF2-40B4-BE49-F238E27FC236}">
                <a16:creationId xmlns:a16="http://schemas.microsoft.com/office/drawing/2014/main" id="{DACB677B-CAF4-39D3-6864-D7AC4B704A28}"/>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12612435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val="0"/>
              </a:ext>
            </a:extLst>
          </a:blip>
          <a:srcRect t="58596"/>
          <a:stretch/>
        </p:blipFill>
        <p:spPr>
          <a:xfrm>
            <a:off x="0" y="0"/>
            <a:ext cx="12198368" cy="3995739"/>
          </a:xfrm>
          <a:prstGeom prst="rect">
            <a:avLst/>
          </a:prstGeom>
        </p:spPr>
      </p:pic>
      <p:sp>
        <p:nvSpPr>
          <p:cNvPr id="41" name="Rechteck 40">
            <a:extLst>
              <a:ext uri="{FF2B5EF4-FFF2-40B4-BE49-F238E27FC236}">
                <a16:creationId xmlns:a16="http://schemas.microsoft.com/office/drawing/2014/main" id="{60643240-633D-36B9-C3B4-B9AE8E9BF815}"/>
              </a:ext>
            </a:extLst>
          </p:cNvPr>
          <p:cNvSpPr>
            <a:spLocks/>
          </p:cNvSpPr>
          <p:nvPr userDrawn="1"/>
        </p:nvSpPr>
        <p:spPr bwMode="gray">
          <a:xfrm>
            <a:off x="0" y="0"/>
            <a:ext cx="12192000" cy="4005262"/>
          </a:xfrm>
          <a:prstGeom prst="rect">
            <a:avLst/>
          </a:prstGeom>
          <a:solidFill>
            <a:srgbClr val="0085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graphicFrame>
        <p:nvGraphicFramePr>
          <p:cNvPr id="15" name="think-cell data - do not delete" hidden="1">
            <a:extLst>
              <a:ext uri="{FF2B5EF4-FFF2-40B4-BE49-F238E27FC236}">
                <a16:creationId xmlns:a16="http://schemas.microsoft.com/office/drawing/2014/main" id="{E10719E7-344D-78B7-4E98-8B37C5232315}"/>
              </a:ext>
            </a:extLst>
          </p:cNvPr>
          <p:cNvGraphicFramePr>
            <a:graphicFrameLocks noChangeAspect="1"/>
          </p:cNvGraphicFramePr>
          <p:nvPr userDrawn="1">
            <p:custDataLst>
              <p:tags r:id="rId2"/>
            </p:custDataLst>
            <p:extLst>
              <p:ext uri="{D42A27DB-BD31-4B8C-83A1-F6EECF244321}">
                <p14:modId xmlns:p14="http://schemas.microsoft.com/office/powerpoint/2010/main" val="2485712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78" name="think-cell Folie" r:id="rId5" imgW="384" imgH="384" progId="TCLayout.ActiveDocument.1">
                  <p:embed/>
                </p:oleObj>
              </mc:Choice>
              <mc:Fallback>
                <p:oleObj name="think-cell Folie" r:id="rId5" imgW="384" imgH="384" progId="TCLayout.ActiveDocument.1">
                  <p:embed/>
                  <p:pic>
                    <p:nvPicPr>
                      <p:cNvPr id="15" name="think-cell data - do not delete" hidden="1">
                        <a:extLst>
                          <a:ext uri="{FF2B5EF4-FFF2-40B4-BE49-F238E27FC236}">
                            <a16:creationId xmlns:a16="http://schemas.microsoft.com/office/drawing/2014/main" id="{E10719E7-344D-78B7-4E98-8B37C52323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hteck 30">
            <a:extLst>
              <a:ext uri="{FF2B5EF4-FFF2-40B4-BE49-F238E27FC236}">
                <a16:creationId xmlns:a16="http://schemas.microsoft.com/office/drawing/2014/main" id="{8AFE6DDD-D62A-6983-2C46-068B6D7D93B4}"/>
              </a:ext>
            </a:extLst>
          </p:cNvPr>
          <p:cNvSpPr>
            <a:spLocks/>
          </p:cNvSpPr>
          <p:nvPr userDrawn="1"/>
        </p:nvSpPr>
        <p:spPr bwMode="gray">
          <a:xfrm>
            <a:off x="503239" y="2060574"/>
            <a:ext cx="5521324" cy="2770043"/>
          </a:xfrm>
          <a:prstGeom prst="rect">
            <a:avLst/>
          </a:prstGeom>
          <a:solidFill>
            <a:srgbClr val="008522"/>
          </a:solidFill>
          <a:ln>
            <a:noFill/>
          </a:ln>
          <a:effectLst/>
        </p:spPr>
        <p:txBody>
          <a:bodyPr wrap="square" lIns="144000" tIns="72000" rIns="144000" bIns="72000" numCol="1" spcCol="72000" rtlCol="0" anchor="ctr">
            <a:noAutofit/>
          </a:bodyPr>
          <a:lstStyle/>
          <a:p>
            <a:pPr algn="ctr">
              <a:spcBef>
                <a:spcPct val="0"/>
              </a:spcBef>
              <a:buFont typeface="Wingdings" charset="0"/>
              <a:buNone/>
            </a:pPr>
            <a:endParaRPr lang="de-DE" sz="1400" dirty="0">
              <a:solidFill>
                <a:schemeClr val="bg1"/>
              </a:solidFill>
              <a:ea typeface="Arial Unicode MS"/>
              <a:sym typeface="Arial"/>
            </a:endParaRPr>
          </a:p>
        </p:txBody>
      </p:sp>
      <p:sp>
        <p:nvSpPr>
          <p:cNvPr id="36" name="Textplatzhalter 35">
            <a:extLst>
              <a:ext uri="{FF2B5EF4-FFF2-40B4-BE49-F238E27FC236}">
                <a16:creationId xmlns:a16="http://schemas.microsoft.com/office/drawing/2014/main" id="{17C18E94-75BC-F2EF-089F-DC474AB8F8AF}"/>
              </a:ext>
            </a:extLst>
          </p:cNvPr>
          <p:cNvSpPr>
            <a:spLocks noGrp="1"/>
          </p:cNvSpPr>
          <p:nvPr>
            <p:ph type="body" sz="quarter" idx="10" hasCustomPrompt="1"/>
          </p:nvPr>
        </p:nvSpPr>
        <p:spPr>
          <a:xfrm>
            <a:off x="838202" y="2438400"/>
            <a:ext cx="4851398" cy="246221"/>
          </a:xfrm>
        </p:spPr>
        <p:txBody>
          <a:bodyPr>
            <a:spAutoFit/>
          </a:bodyPr>
          <a:lstStyle>
            <a:lvl1pPr marL="0" indent="0">
              <a:buFontTx/>
              <a:buNone/>
              <a:defRPr>
                <a:solidFill>
                  <a:schemeClr val="bg1"/>
                </a:solidFill>
              </a:defRPr>
            </a:lvl1pPr>
          </a:lstStyle>
          <a:p>
            <a:pPr lvl="0"/>
            <a:r>
              <a:rPr lang="de-DE" dirty="0"/>
              <a:t>CHAPTER SLIDE </a:t>
            </a:r>
            <a:endParaRPr lang="en-US" dirty="0"/>
          </a:p>
        </p:txBody>
      </p:sp>
      <p:sp>
        <p:nvSpPr>
          <p:cNvPr id="39" name="Textplatzhalter 38">
            <a:extLst>
              <a:ext uri="{FF2B5EF4-FFF2-40B4-BE49-F238E27FC236}">
                <a16:creationId xmlns:a16="http://schemas.microsoft.com/office/drawing/2014/main" id="{487BA348-B187-A448-D5AB-139C0D2D03EB}"/>
              </a:ext>
            </a:extLst>
          </p:cNvPr>
          <p:cNvSpPr>
            <a:spLocks noGrp="1"/>
          </p:cNvSpPr>
          <p:nvPr>
            <p:ph type="body" sz="quarter" idx="11" hasCustomPrompt="1"/>
          </p:nvPr>
        </p:nvSpPr>
        <p:spPr>
          <a:xfrm>
            <a:off x="838202" y="2865683"/>
            <a:ext cx="4851398" cy="984885"/>
          </a:xfrm>
        </p:spPr>
        <p:txBody>
          <a:bodyPr>
            <a:spAutoFit/>
          </a:bodyPr>
          <a:lstStyle>
            <a:lvl1pPr marL="0" indent="0">
              <a:buFontTx/>
              <a:buNone/>
              <a:defRPr sz="3200">
                <a:solidFill>
                  <a:schemeClr val="bg1"/>
                </a:solidFill>
              </a:defRPr>
            </a:lvl1pPr>
            <a:lvl2pPr>
              <a:defRPr sz="3200"/>
            </a:lvl2pPr>
            <a:lvl3pPr>
              <a:defRPr sz="3200"/>
            </a:lvl3pPr>
            <a:lvl4pPr>
              <a:defRPr sz="3200"/>
            </a:lvl4pPr>
            <a:lvl5pPr>
              <a:defRPr sz="3200"/>
            </a:lvl5pPr>
          </a:lstStyle>
          <a:p>
            <a:pPr lvl="0"/>
            <a:r>
              <a:rPr lang="de-DE" sz="3200" dirty="0" err="1"/>
              <a:t>Lorem</a:t>
            </a:r>
            <a:r>
              <a:rPr lang="de-DE" sz="3200" dirty="0"/>
              <a:t> </a:t>
            </a:r>
            <a:r>
              <a:rPr lang="de-DE" sz="3200" dirty="0" err="1"/>
              <a:t>ipsum</a:t>
            </a:r>
            <a:r>
              <a:rPr lang="de-DE" sz="3200" dirty="0"/>
              <a:t> </a:t>
            </a:r>
            <a:r>
              <a:rPr lang="de-DE" sz="3200" dirty="0" err="1"/>
              <a:t>dolor</a:t>
            </a:r>
            <a:r>
              <a:rPr lang="de-DE" sz="3200" dirty="0"/>
              <a:t/>
            </a:r>
            <a:br>
              <a:rPr lang="de-DE" sz="3200" dirty="0"/>
            </a:br>
            <a:r>
              <a:rPr lang="en-US" sz="3200" dirty="0"/>
              <a:t>SEGOE UI 32 PT</a:t>
            </a:r>
            <a:endParaRPr lang="en-US" dirty="0"/>
          </a:p>
        </p:txBody>
      </p:sp>
      <p:grpSp>
        <p:nvGrpSpPr>
          <p:cNvPr id="49" name="Gruppieren 48">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50" name="Rechteck 49">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1" name="Rechteck 50">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2" name="Rechteck 51">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3" name="Rechteck 52">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4" name="Rechteck 53">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5" name="Rechteck 54">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grpSp>
        <p:nvGrpSpPr>
          <p:cNvPr id="57" name="Gruppieren 56">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380063" y="233287"/>
            <a:ext cx="1296000" cy="101676"/>
            <a:chOff x="6460986" y="477897"/>
            <a:chExt cx="2190421" cy="169783"/>
          </a:xfrm>
          <a:solidFill>
            <a:schemeClr val="bg1"/>
          </a:solidFill>
        </p:grpSpPr>
        <p:sp>
          <p:nvSpPr>
            <p:cNvPr id="58"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59"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60"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1"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2"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3"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4"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65"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66"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67"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68"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69"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70"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spTree>
    <p:extLst>
      <p:ext uri="{BB962C8B-B14F-4D97-AF65-F5344CB8AC3E}">
        <p14:creationId xmlns:p14="http://schemas.microsoft.com/office/powerpoint/2010/main" val="27486081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ISCHENFOLIE">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484313"/>
            <a:ext cx="12184550" cy="4465637"/>
          </a:xfrm>
          <a:prstGeom prst="rect">
            <a:avLst/>
          </a:prstGeom>
        </p:spPr>
      </p:pic>
      <p:graphicFrame>
        <p:nvGraphicFramePr>
          <p:cNvPr id="8" name="think-cell data - do not delete" hidden="1">
            <a:extLst>
              <a:ext uri="{FF2B5EF4-FFF2-40B4-BE49-F238E27FC236}">
                <a16:creationId xmlns:a16="http://schemas.microsoft.com/office/drawing/2014/main" id="{7F2F9A54-057E-5191-BB84-75933A14AC65}"/>
              </a:ext>
            </a:extLst>
          </p:cNvPr>
          <p:cNvGraphicFramePr>
            <a:graphicFrameLocks noChangeAspect="1"/>
          </p:cNvGraphicFramePr>
          <p:nvPr userDrawn="1">
            <p:custDataLst>
              <p:tags r:id="rId2"/>
            </p:custDataLst>
            <p:extLst>
              <p:ext uri="{D42A27DB-BD31-4B8C-83A1-F6EECF244321}">
                <p14:modId xmlns:p14="http://schemas.microsoft.com/office/powerpoint/2010/main" val="3009365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15" name="think-cell Folie" r:id="rId5" imgW="384" imgH="384" progId="TCLayout.ActiveDocument.1">
                  <p:embed/>
                </p:oleObj>
              </mc:Choice>
              <mc:Fallback>
                <p:oleObj name="think-cell Folie" r:id="rId5" imgW="384" imgH="384" progId="TCLayout.ActiveDocument.1">
                  <p:embed/>
                  <p:pic>
                    <p:nvPicPr>
                      <p:cNvPr id="8" name="think-cell data - do not delete" hidden="1">
                        <a:extLst>
                          <a:ext uri="{FF2B5EF4-FFF2-40B4-BE49-F238E27FC236}">
                            <a16:creationId xmlns:a16="http://schemas.microsoft.com/office/drawing/2014/main" id="{7F2F9A54-057E-5191-BB84-75933A14AC6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0" name="Textplatzhalter 29">
            <a:extLst>
              <a:ext uri="{FF2B5EF4-FFF2-40B4-BE49-F238E27FC236}">
                <a16:creationId xmlns:a16="http://schemas.microsoft.com/office/drawing/2014/main" id="{5E04EC47-5CD9-874D-DD2B-777D66D79178}"/>
              </a:ext>
            </a:extLst>
          </p:cNvPr>
          <p:cNvSpPr>
            <a:spLocks noGrp="1"/>
          </p:cNvSpPr>
          <p:nvPr>
            <p:ph type="body" sz="quarter" idx="12" hasCustomPrompt="1"/>
          </p:nvPr>
        </p:nvSpPr>
        <p:spPr>
          <a:xfrm>
            <a:off x="501651" y="5189707"/>
            <a:ext cx="5251450" cy="215444"/>
          </a:xfrm>
        </p:spPr>
        <p:txBody>
          <a:bodyPr>
            <a:spAutoFit/>
          </a:bodyPr>
          <a:lstStyle>
            <a:lvl1pPr marL="0" indent="0">
              <a:buFontTx/>
              <a:buNone/>
              <a:defRPr sz="1400">
                <a:solidFill>
                  <a:schemeClr val="bg1"/>
                </a:solidFill>
              </a:defRPr>
            </a:lvl1pPr>
            <a:lvl2pPr marL="179025" indent="0">
              <a:buFontTx/>
              <a:buNone/>
              <a:defRPr sz="1400">
                <a:solidFill>
                  <a:schemeClr val="bg1"/>
                </a:solidFill>
              </a:defRPr>
            </a:lvl2pPr>
            <a:lvl3pPr marL="359025" indent="0">
              <a:buFontTx/>
              <a:buNone/>
              <a:defRPr sz="1400">
                <a:solidFill>
                  <a:schemeClr val="bg1"/>
                </a:solidFill>
              </a:defRPr>
            </a:lvl3pPr>
            <a:lvl4pPr marL="539025" indent="0">
              <a:buFontTx/>
              <a:buNone/>
              <a:defRPr sz="1400">
                <a:solidFill>
                  <a:schemeClr val="bg1"/>
                </a:solidFill>
              </a:defRPr>
            </a:lvl4pPr>
            <a:lvl5pPr marL="719025" indent="0">
              <a:buFontTx/>
              <a:buNone/>
              <a:defRPr sz="1400">
                <a:solidFill>
                  <a:schemeClr val="bg1"/>
                </a:solidFill>
              </a:defRPr>
            </a:lvl5pPr>
          </a:lstStyle>
          <a:p>
            <a:pPr lvl="0"/>
            <a:r>
              <a:rPr lang="de-DE" dirty="0" smtClean="0"/>
              <a:t>MEISSNER BOLTE</a:t>
            </a:r>
            <a:endParaRPr lang="de-DE" dirty="0"/>
          </a:p>
        </p:txBody>
      </p:sp>
      <p:sp>
        <p:nvSpPr>
          <p:cNvPr id="32" name="Textplatzhalter 31">
            <a:extLst>
              <a:ext uri="{FF2B5EF4-FFF2-40B4-BE49-F238E27FC236}">
                <a16:creationId xmlns:a16="http://schemas.microsoft.com/office/drawing/2014/main" id="{7BE468C7-332F-9CD3-5C67-247BA1F9D1CE}"/>
              </a:ext>
            </a:extLst>
          </p:cNvPr>
          <p:cNvSpPr>
            <a:spLocks noGrp="1"/>
          </p:cNvSpPr>
          <p:nvPr>
            <p:ph type="body" sz="quarter" idx="13" hasCustomPrompt="1"/>
          </p:nvPr>
        </p:nvSpPr>
        <p:spPr>
          <a:xfrm>
            <a:off x="501651" y="4382530"/>
            <a:ext cx="5251450" cy="463155"/>
          </a:xfrm>
        </p:spPr>
        <p:txBody>
          <a:bodyPr>
            <a:noAutofit/>
          </a:bodyPr>
          <a:lstStyle>
            <a:lvl1pPr marL="0" indent="0">
              <a:buFontTx/>
              <a:buNone/>
              <a:defRPr sz="3200" b="1">
                <a:solidFill>
                  <a:schemeClr val="bg1"/>
                </a:solidFill>
              </a:defRPr>
            </a:lvl1pPr>
            <a:lvl2pPr marL="179025" indent="0">
              <a:buFontTx/>
              <a:buNone/>
              <a:defRPr sz="3200"/>
            </a:lvl2pPr>
            <a:lvl3pPr marL="359025" indent="0">
              <a:buFontTx/>
              <a:buNone/>
              <a:defRPr sz="3200"/>
            </a:lvl3pPr>
            <a:lvl4pPr marL="539025" indent="0">
              <a:buFontTx/>
              <a:buNone/>
              <a:defRPr sz="3200"/>
            </a:lvl4pPr>
            <a:lvl5pPr marL="719025" indent="0">
              <a:buFontTx/>
              <a:buNone/>
              <a:defRPr sz="3200"/>
            </a:lvl5pPr>
          </a:lstStyle>
          <a:p>
            <a:pPr lvl="0"/>
            <a:r>
              <a:rPr lang="de-DE" dirty="0" smtClean="0"/>
              <a:t>US</a:t>
            </a:r>
            <a:endParaRPr lang="de-DE" dirty="0"/>
          </a:p>
        </p:txBody>
      </p:sp>
      <p:grpSp>
        <p:nvGrpSpPr>
          <p:cNvPr id="18" name="Gruppieren 17">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19" name="Rechteck 18">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20" name="Rechteck 19">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21" name="Rechteck 20">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22" name="Rechteck 21">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23" name="Rechteck 22">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24" name="Rechteck 23">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33461859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2"/>
            </p:custDataLst>
            <p:extLst>
              <p:ext uri="{D42A27DB-BD31-4B8C-83A1-F6EECF244321}">
                <p14:modId xmlns:p14="http://schemas.microsoft.com/office/powerpoint/2010/main" val="2905772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3"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369332"/>
          </a:xfrm>
          <a:prstGeom prst="rect">
            <a:avLst/>
          </a:prstGeom>
        </p:spPr>
        <p:txBody>
          <a:bodyPr vert="horz" wrap="square">
            <a:spAutoFit/>
          </a:bodyPr>
          <a:lstStyle>
            <a:lvl1pPr>
              <a:defRPr>
                <a:solidFill>
                  <a:schemeClr val="bg1"/>
                </a:solidFill>
              </a:defRPr>
            </a:lvl1pPr>
          </a:lstStyle>
          <a:p>
            <a:r>
              <a:rPr lang="de-DE" sz="2400" dirty="0">
                <a:solidFill>
                  <a:schemeClr val="bg1"/>
                </a:solidFill>
              </a:rPr>
              <a:t>AGENDA</a:t>
            </a:r>
            <a:endParaRPr lang="en-US" dirty="0"/>
          </a:p>
        </p:txBody>
      </p:sp>
      <p:sp>
        <p:nvSpPr>
          <p:cNvPr id="19" name="Textplatzhalter 17">
            <a:extLst>
              <a:ext uri="{FF2B5EF4-FFF2-40B4-BE49-F238E27FC236}">
                <a16:creationId xmlns:a16="http://schemas.microsoft.com/office/drawing/2014/main" id="{0EE95428-1918-C7A7-5091-59D7A342EEFB}"/>
              </a:ext>
            </a:extLst>
          </p:cNvPr>
          <p:cNvSpPr>
            <a:spLocks noGrp="1"/>
          </p:cNvSpPr>
          <p:nvPr>
            <p:ph type="body" sz="quarter" idx="12" hasCustomPrompt="1"/>
          </p:nvPr>
        </p:nvSpPr>
        <p:spPr>
          <a:xfrm>
            <a:off x="501650" y="205962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1</a:t>
            </a:r>
            <a:endParaRPr lang="en-US" dirty="0"/>
          </a:p>
        </p:txBody>
      </p:sp>
      <p:sp>
        <p:nvSpPr>
          <p:cNvPr id="21" name="Textplatzhalter 20">
            <a:extLst>
              <a:ext uri="{FF2B5EF4-FFF2-40B4-BE49-F238E27FC236}">
                <a16:creationId xmlns:a16="http://schemas.microsoft.com/office/drawing/2014/main" id="{AF75B15D-0B9E-CDC5-B595-531344051A43}"/>
              </a:ext>
            </a:extLst>
          </p:cNvPr>
          <p:cNvSpPr>
            <a:spLocks noGrp="1"/>
          </p:cNvSpPr>
          <p:nvPr>
            <p:ph type="body" sz="quarter" idx="13" hasCustomPrompt="1"/>
          </p:nvPr>
        </p:nvSpPr>
        <p:spPr>
          <a:xfrm>
            <a:off x="1009558" y="205962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28" name="Textplatzhalter 17">
            <a:extLst>
              <a:ext uri="{FF2B5EF4-FFF2-40B4-BE49-F238E27FC236}">
                <a16:creationId xmlns:a16="http://schemas.microsoft.com/office/drawing/2014/main" id="{3EE842A4-25AF-4786-4AF9-79C8601DDB52}"/>
              </a:ext>
            </a:extLst>
          </p:cNvPr>
          <p:cNvSpPr>
            <a:spLocks noGrp="1"/>
          </p:cNvSpPr>
          <p:nvPr>
            <p:ph type="body" sz="quarter" idx="18" hasCustomPrompt="1"/>
          </p:nvPr>
        </p:nvSpPr>
        <p:spPr>
          <a:xfrm>
            <a:off x="4322128" y="205962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2</a:t>
            </a:r>
            <a:endParaRPr lang="en-US" dirty="0"/>
          </a:p>
        </p:txBody>
      </p:sp>
      <p:sp>
        <p:nvSpPr>
          <p:cNvPr id="130" name="Textplatzhalter 20">
            <a:extLst>
              <a:ext uri="{FF2B5EF4-FFF2-40B4-BE49-F238E27FC236}">
                <a16:creationId xmlns:a16="http://schemas.microsoft.com/office/drawing/2014/main" id="{92811643-0244-81D2-6336-312209D4E80C}"/>
              </a:ext>
            </a:extLst>
          </p:cNvPr>
          <p:cNvSpPr>
            <a:spLocks noGrp="1"/>
          </p:cNvSpPr>
          <p:nvPr>
            <p:ph type="body" sz="quarter" idx="19" hasCustomPrompt="1"/>
          </p:nvPr>
        </p:nvSpPr>
        <p:spPr>
          <a:xfrm>
            <a:off x="4830036" y="205962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35" name="Textplatzhalter 17">
            <a:extLst>
              <a:ext uri="{FF2B5EF4-FFF2-40B4-BE49-F238E27FC236}">
                <a16:creationId xmlns:a16="http://schemas.microsoft.com/office/drawing/2014/main" id="{14306696-94D4-B3DD-FDB2-BD3CA50ECF52}"/>
              </a:ext>
            </a:extLst>
          </p:cNvPr>
          <p:cNvSpPr>
            <a:spLocks noGrp="1"/>
          </p:cNvSpPr>
          <p:nvPr>
            <p:ph type="body" sz="quarter" idx="24" hasCustomPrompt="1"/>
          </p:nvPr>
        </p:nvSpPr>
        <p:spPr>
          <a:xfrm>
            <a:off x="8142605" y="205962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3</a:t>
            </a:r>
            <a:endParaRPr lang="en-US" dirty="0"/>
          </a:p>
        </p:txBody>
      </p:sp>
      <p:sp>
        <p:nvSpPr>
          <p:cNvPr id="136" name="Textplatzhalter 20">
            <a:extLst>
              <a:ext uri="{FF2B5EF4-FFF2-40B4-BE49-F238E27FC236}">
                <a16:creationId xmlns:a16="http://schemas.microsoft.com/office/drawing/2014/main" id="{70C36021-09E1-F383-F5F7-D4A5A884A01D}"/>
              </a:ext>
            </a:extLst>
          </p:cNvPr>
          <p:cNvSpPr>
            <a:spLocks noGrp="1"/>
          </p:cNvSpPr>
          <p:nvPr>
            <p:ph type="body" sz="quarter" idx="25" hasCustomPrompt="1"/>
          </p:nvPr>
        </p:nvSpPr>
        <p:spPr>
          <a:xfrm>
            <a:off x="8650513" y="205962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1" name="Textplatzhalter 17">
            <a:extLst>
              <a:ext uri="{FF2B5EF4-FFF2-40B4-BE49-F238E27FC236}">
                <a16:creationId xmlns:a16="http://schemas.microsoft.com/office/drawing/2014/main" id="{DE9E5DA7-BBB9-DDA0-34AF-58034A39ECC7}"/>
              </a:ext>
            </a:extLst>
          </p:cNvPr>
          <p:cNvSpPr>
            <a:spLocks noGrp="1"/>
          </p:cNvSpPr>
          <p:nvPr>
            <p:ph type="body" sz="quarter" idx="26" hasCustomPrompt="1"/>
          </p:nvPr>
        </p:nvSpPr>
        <p:spPr>
          <a:xfrm>
            <a:off x="501650" y="3478474"/>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4</a:t>
            </a:r>
            <a:endParaRPr lang="en-US" dirty="0"/>
          </a:p>
        </p:txBody>
      </p:sp>
      <p:sp>
        <p:nvSpPr>
          <p:cNvPr id="142" name="Textplatzhalter 20">
            <a:extLst>
              <a:ext uri="{FF2B5EF4-FFF2-40B4-BE49-F238E27FC236}">
                <a16:creationId xmlns:a16="http://schemas.microsoft.com/office/drawing/2014/main" id="{95638E62-EBF3-6FD4-1107-87B207D4F109}"/>
              </a:ext>
            </a:extLst>
          </p:cNvPr>
          <p:cNvSpPr>
            <a:spLocks noGrp="1"/>
          </p:cNvSpPr>
          <p:nvPr>
            <p:ph type="body" sz="quarter" idx="27" hasCustomPrompt="1"/>
          </p:nvPr>
        </p:nvSpPr>
        <p:spPr>
          <a:xfrm>
            <a:off x="1009558" y="3478474"/>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3" name="Textplatzhalter 17">
            <a:extLst>
              <a:ext uri="{FF2B5EF4-FFF2-40B4-BE49-F238E27FC236}">
                <a16:creationId xmlns:a16="http://schemas.microsoft.com/office/drawing/2014/main" id="{5D7207B8-2639-CF58-C86A-03036717D53B}"/>
              </a:ext>
            </a:extLst>
          </p:cNvPr>
          <p:cNvSpPr>
            <a:spLocks noGrp="1"/>
          </p:cNvSpPr>
          <p:nvPr>
            <p:ph type="body" sz="quarter" idx="28" hasCustomPrompt="1"/>
          </p:nvPr>
        </p:nvSpPr>
        <p:spPr>
          <a:xfrm>
            <a:off x="4322128" y="3478474"/>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5</a:t>
            </a:r>
            <a:endParaRPr lang="en-US" dirty="0"/>
          </a:p>
        </p:txBody>
      </p:sp>
      <p:sp>
        <p:nvSpPr>
          <p:cNvPr id="144" name="Textplatzhalter 20">
            <a:extLst>
              <a:ext uri="{FF2B5EF4-FFF2-40B4-BE49-F238E27FC236}">
                <a16:creationId xmlns:a16="http://schemas.microsoft.com/office/drawing/2014/main" id="{A3132D53-8668-D926-697A-AEA0138FB183}"/>
              </a:ext>
            </a:extLst>
          </p:cNvPr>
          <p:cNvSpPr>
            <a:spLocks noGrp="1"/>
          </p:cNvSpPr>
          <p:nvPr>
            <p:ph type="body" sz="quarter" idx="29" hasCustomPrompt="1"/>
          </p:nvPr>
        </p:nvSpPr>
        <p:spPr>
          <a:xfrm>
            <a:off x="4830036" y="3478474"/>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5" name="Textplatzhalter 17">
            <a:extLst>
              <a:ext uri="{FF2B5EF4-FFF2-40B4-BE49-F238E27FC236}">
                <a16:creationId xmlns:a16="http://schemas.microsoft.com/office/drawing/2014/main" id="{3C8236A4-BFF4-C616-6922-F39691C1646C}"/>
              </a:ext>
            </a:extLst>
          </p:cNvPr>
          <p:cNvSpPr>
            <a:spLocks noGrp="1"/>
          </p:cNvSpPr>
          <p:nvPr>
            <p:ph type="body" sz="quarter" idx="30" hasCustomPrompt="1"/>
          </p:nvPr>
        </p:nvSpPr>
        <p:spPr>
          <a:xfrm>
            <a:off x="8142605" y="3478474"/>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6</a:t>
            </a:r>
            <a:endParaRPr lang="en-US" dirty="0"/>
          </a:p>
        </p:txBody>
      </p:sp>
      <p:sp>
        <p:nvSpPr>
          <p:cNvPr id="146" name="Textplatzhalter 20">
            <a:extLst>
              <a:ext uri="{FF2B5EF4-FFF2-40B4-BE49-F238E27FC236}">
                <a16:creationId xmlns:a16="http://schemas.microsoft.com/office/drawing/2014/main" id="{6902451D-3452-DEAC-6C14-0FA8ABDA4A64}"/>
              </a:ext>
            </a:extLst>
          </p:cNvPr>
          <p:cNvSpPr>
            <a:spLocks noGrp="1"/>
          </p:cNvSpPr>
          <p:nvPr>
            <p:ph type="body" sz="quarter" idx="31" hasCustomPrompt="1"/>
          </p:nvPr>
        </p:nvSpPr>
        <p:spPr>
          <a:xfrm>
            <a:off x="8650513" y="3478474"/>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7" name="Textplatzhalter 17">
            <a:extLst>
              <a:ext uri="{FF2B5EF4-FFF2-40B4-BE49-F238E27FC236}">
                <a16:creationId xmlns:a16="http://schemas.microsoft.com/office/drawing/2014/main" id="{7888C838-B773-7280-EEAB-6174B739A852}"/>
              </a:ext>
            </a:extLst>
          </p:cNvPr>
          <p:cNvSpPr>
            <a:spLocks noGrp="1"/>
          </p:cNvSpPr>
          <p:nvPr>
            <p:ph type="body" sz="quarter" idx="32" hasCustomPrompt="1"/>
          </p:nvPr>
        </p:nvSpPr>
        <p:spPr>
          <a:xfrm>
            <a:off x="501650" y="489731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7</a:t>
            </a:r>
            <a:endParaRPr lang="en-US" dirty="0"/>
          </a:p>
        </p:txBody>
      </p:sp>
      <p:sp>
        <p:nvSpPr>
          <p:cNvPr id="148" name="Textplatzhalter 20">
            <a:extLst>
              <a:ext uri="{FF2B5EF4-FFF2-40B4-BE49-F238E27FC236}">
                <a16:creationId xmlns:a16="http://schemas.microsoft.com/office/drawing/2014/main" id="{29AB746C-8A4F-819A-E488-D6FB64F57CF1}"/>
              </a:ext>
            </a:extLst>
          </p:cNvPr>
          <p:cNvSpPr>
            <a:spLocks noGrp="1"/>
          </p:cNvSpPr>
          <p:nvPr>
            <p:ph type="body" sz="quarter" idx="33" hasCustomPrompt="1"/>
          </p:nvPr>
        </p:nvSpPr>
        <p:spPr>
          <a:xfrm>
            <a:off x="1009558" y="489731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9" name="Textplatzhalter 17">
            <a:extLst>
              <a:ext uri="{FF2B5EF4-FFF2-40B4-BE49-F238E27FC236}">
                <a16:creationId xmlns:a16="http://schemas.microsoft.com/office/drawing/2014/main" id="{AFA03719-464A-2458-5989-0E06280FF0EF}"/>
              </a:ext>
            </a:extLst>
          </p:cNvPr>
          <p:cNvSpPr>
            <a:spLocks noGrp="1"/>
          </p:cNvSpPr>
          <p:nvPr>
            <p:ph type="body" sz="quarter" idx="34" hasCustomPrompt="1"/>
          </p:nvPr>
        </p:nvSpPr>
        <p:spPr>
          <a:xfrm>
            <a:off x="4322128" y="489731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8</a:t>
            </a:r>
            <a:endParaRPr lang="en-US" dirty="0"/>
          </a:p>
        </p:txBody>
      </p:sp>
      <p:sp>
        <p:nvSpPr>
          <p:cNvPr id="150" name="Textplatzhalter 20">
            <a:extLst>
              <a:ext uri="{FF2B5EF4-FFF2-40B4-BE49-F238E27FC236}">
                <a16:creationId xmlns:a16="http://schemas.microsoft.com/office/drawing/2014/main" id="{7C74F4B7-B611-BD2B-2C96-2544E1E4819C}"/>
              </a:ext>
            </a:extLst>
          </p:cNvPr>
          <p:cNvSpPr>
            <a:spLocks noGrp="1"/>
          </p:cNvSpPr>
          <p:nvPr>
            <p:ph type="body" sz="quarter" idx="35" hasCustomPrompt="1"/>
          </p:nvPr>
        </p:nvSpPr>
        <p:spPr>
          <a:xfrm>
            <a:off x="4830036" y="489731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51" name="Textplatzhalter 17">
            <a:extLst>
              <a:ext uri="{FF2B5EF4-FFF2-40B4-BE49-F238E27FC236}">
                <a16:creationId xmlns:a16="http://schemas.microsoft.com/office/drawing/2014/main" id="{AF5F70A1-E0A5-B69D-2D29-3CAEF779C69D}"/>
              </a:ext>
            </a:extLst>
          </p:cNvPr>
          <p:cNvSpPr>
            <a:spLocks noGrp="1"/>
          </p:cNvSpPr>
          <p:nvPr>
            <p:ph type="body" sz="quarter" idx="36" hasCustomPrompt="1"/>
          </p:nvPr>
        </p:nvSpPr>
        <p:spPr>
          <a:xfrm>
            <a:off x="8142605" y="489731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9</a:t>
            </a:r>
            <a:endParaRPr lang="en-US" dirty="0"/>
          </a:p>
        </p:txBody>
      </p:sp>
      <p:sp>
        <p:nvSpPr>
          <p:cNvPr id="152" name="Textplatzhalter 20">
            <a:extLst>
              <a:ext uri="{FF2B5EF4-FFF2-40B4-BE49-F238E27FC236}">
                <a16:creationId xmlns:a16="http://schemas.microsoft.com/office/drawing/2014/main" id="{2DECB228-0E55-E8A3-22DB-0008845339A8}"/>
              </a:ext>
            </a:extLst>
          </p:cNvPr>
          <p:cNvSpPr>
            <a:spLocks noGrp="1"/>
          </p:cNvSpPr>
          <p:nvPr>
            <p:ph type="body" sz="quarter" idx="37" hasCustomPrompt="1"/>
          </p:nvPr>
        </p:nvSpPr>
        <p:spPr>
          <a:xfrm>
            <a:off x="8650513" y="489731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6" name="Datumsplatzhalter 3">
            <a:extLst>
              <a:ext uri="{FF2B5EF4-FFF2-40B4-BE49-F238E27FC236}">
                <a16:creationId xmlns:a16="http://schemas.microsoft.com/office/drawing/2014/main" id="{F482A686-8091-95EE-5D7F-FA9A727D794C}"/>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7" name="Fußzeilenplatzhalter 4">
            <a:extLst>
              <a:ext uri="{FF2B5EF4-FFF2-40B4-BE49-F238E27FC236}">
                <a16:creationId xmlns:a16="http://schemas.microsoft.com/office/drawing/2014/main" id="{9D4ED7FF-62BE-C65D-C624-D105868144FB}"/>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9" name="Foliennummernplatzhalter 5">
            <a:extLst>
              <a:ext uri="{FF2B5EF4-FFF2-40B4-BE49-F238E27FC236}">
                <a16:creationId xmlns:a16="http://schemas.microsoft.com/office/drawing/2014/main" id="{0C12A213-D537-024E-2C4C-19D9649467CE}"/>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4364254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grpSp>
        <p:nvGrpSpPr>
          <p:cNvPr id="59" name="Gruppieren 58">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380063" y="233287"/>
            <a:ext cx="1296000" cy="101676"/>
            <a:chOff x="6460986" y="477897"/>
            <a:chExt cx="2190421" cy="169783"/>
          </a:xfrm>
          <a:solidFill>
            <a:schemeClr val="bg1"/>
          </a:solidFill>
        </p:grpSpPr>
        <p:sp>
          <p:nvSpPr>
            <p:cNvPr id="60"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61"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62"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3"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4"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5"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6"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67"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68"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69"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70"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71"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72"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37" name="Gruppieren 36">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38" name="Rechteck 37">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0" name="Rechteck 49">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1" name="Rechteck 50">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2" name="Rechteck 51">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3" name="Rechteck 52">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5" name="Rechteck 54">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graphicFrame>
        <p:nvGraphicFramePr>
          <p:cNvPr id="8" name="think-cell data - do not delete" hidden="1">
            <a:extLst>
              <a:ext uri="{FF2B5EF4-FFF2-40B4-BE49-F238E27FC236}">
                <a16:creationId xmlns:a16="http://schemas.microsoft.com/office/drawing/2014/main" id="{7D20386B-6DDD-54AA-06B0-B2FBCF9495BF}"/>
              </a:ext>
            </a:extLst>
          </p:cNvPr>
          <p:cNvGraphicFramePr>
            <a:graphicFrameLocks noChangeAspect="1"/>
          </p:cNvGraphicFramePr>
          <p:nvPr userDrawn="1">
            <p:custDataLst>
              <p:tags r:id="rId2"/>
            </p:custDataLst>
            <p:extLst>
              <p:ext uri="{D42A27DB-BD31-4B8C-83A1-F6EECF244321}">
                <p14:modId xmlns:p14="http://schemas.microsoft.com/office/powerpoint/2010/main" val="1439825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9" name="think-cell Folie" r:id="rId4" imgW="384" imgH="384" progId="TCLayout.ActiveDocument.1">
                  <p:embed/>
                </p:oleObj>
              </mc:Choice>
              <mc:Fallback>
                <p:oleObj name="think-cell Folie" r:id="rId4" imgW="384" imgH="384" progId="TCLayout.ActiveDocument.1">
                  <p:embed/>
                  <p:pic>
                    <p:nvPicPr>
                      <p:cNvPr id="8" name="think-cell data - do not delete" hidden="1">
                        <a:extLst>
                          <a:ext uri="{FF2B5EF4-FFF2-40B4-BE49-F238E27FC236}">
                            <a16:creationId xmlns:a16="http://schemas.microsoft.com/office/drawing/2014/main" id="{7D20386B-6DDD-54AA-06B0-B2FBCF9495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2" name="Gruppieren 1">
            <a:extLst>
              <a:ext uri="{FF2B5EF4-FFF2-40B4-BE49-F238E27FC236}">
                <a16:creationId xmlns:a16="http://schemas.microsoft.com/office/drawing/2014/main" id="{CB540431-1049-C1EB-E489-FD0233DA962F}"/>
              </a:ext>
            </a:extLst>
          </p:cNvPr>
          <p:cNvGrpSpPr>
            <a:grpSpLocks noChangeAspect="1"/>
          </p:cNvGrpSpPr>
          <p:nvPr userDrawn="1"/>
        </p:nvGrpSpPr>
        <p:grpSpPr bwMode="gray">
          <a:xfrm>
            <a:off x="10380063" y="232618"/>
            <a:ext cx="1296000" cy="101676"/>
            <a:chOff x="6460986" y="477897"/>
            <a:chExt cx="2190421" cy="169783"/>
          </a:xfrm>
          <a:solidFill>
            <a:schemeClr val="tx2"/>
          </a:solidFill>
        </p:grpSpPr>
        <p:sp>
          <p:nvSpPr>
            <p:cNvPr id="3" name="Freihandform: Form 2">
              <a:extLst>
                <a:ext uri="{FF2B5EF4-FFF2-40B4-BE49-F238E27FC236}">
                  <a16:creationId xmlns:a16="http://schemas.microsoft.com/office/drawing/2014/main" id="{96D0494A-907A-D0FB-B92E-9723073D282C}"/>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4" name="Freihandform: Form 3">
              <a:extLst>
                <a:ext uri="{FF2B5EF4-FFF2-40B4-BE49-F238E27FC236}">
                  <a16:creationId xmlns:a16="http://schemas.microsoft.com/office/drawing/2014/main" id="{13FAE5FB-3CAC-37A3-0844-25556B13AA93}"/>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 name="Freihandform: Form 4">
              <a:extLst>
                <a:ext uri="{FF2B5EF4-FFF2-40B4-BE49-F238E27FC236}">
                  <a16:creationId xmlns:a16="http://schemas.microsoft.com/office/drawing/2014/main" id="{33277E94-FB13-45E6-E947-1AF2DD1D98A3}"/>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 name="Freihandform: Form 5">
              <a:extLst>
                <a:ext uri="{FF2B5EF4-FFF2-40B4-BE49-F238E27FC236}">
                  <a16:creationId xmlns:a16="http://schemas.microsoft.com/office/drawing/2014/main" id="{48F84E76-AC26-49D0-21E3-337172514B6E}"/>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7" name="Freihandform: Form 6">
              <a:extLst>
                <a:ext uri="{FF2B5EF4-FFF2-40B4-BE49-F238E27FC236}">
                  <a16:creationId xmlns:a16="http://schemas.microsoft.com/office/drawing/2014/main" id="{78024760-92CE-36E9-AA9E-489F02F9AD99}"/>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9" name="Freihandform: Form 8">
              <a:extLst>
                <a:ext uri="{FF2B5EF4-FFF2-40B4-BE49-F238E27FC236}">
                  <a16:creationId xmlns:a16="http://schemas.microsoft.com/office/drawing/2014/main" id="{332221EF-F021-5219-D963-70A22814DA93}"/>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18" name="Freihandform: Form 17">
              <a:extLst>
                <a:ext uri="{FF2B5EF4-FFF2-40B4-BE49-F238E27FC236}">
                  <a16:creationId xmlns:a16="http://schemas.microsoft.com/office/drawing/2014/main" id="{5D41D743-BDBF-69BD-413B-1D24371BC5DB}"/>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19" name="Freihandform: Form 18">
              <a:extLst>
                <a:ext uri="{FF2B5EF4-FFF2-40B4-BE49-F238E27FC236}">
                  <a16:creationId xmlns:a16="http://schemas.microsoft.com/office/drawing/2014/main" id="{73871D99-CC1A-EC38-045F-6FA44C9DDE05}"/>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24" name="Freihandform: Form 23">
              <a:extLst>
                <a:ext uri="{FF2B5EF4-FFF2-40B4-BE49-F238E27FC236}">
                  <a16:creationId xmlns:a16="http://schemas.microsoft.com/office/drawing/2014/main" id="{4CD8511B-84E8-9623-FE60-6A5B3A288505}"/>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25" name="Freihandform: Form 24">
              <a:extLst>
                <a:ext uri="{FF2B5EF4-FFF2-40B4-BE49-F238E27FC236}">
                  <a16:creationId xmlns:a16="http://schemas.microsoft.com/office/drawing/2014/main" id="{F941016A-5CB3-CC91-8666-B1D01DEC9C5B}"/>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26" name="Freihandform: Form 25">
              <a:extLst>
                <a:ext uri="{FF2B5EF4-FFF2-40B4-BE49-F238E27FC236}">
                  <a16:creationId xmlns:a16="http://schemas.microsoft.com/office/drawing/2014/main" id="{2D3C57AD-C128-DBF5-0AC5-BCC2EFFED0A8}"/>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27" name="Freihandform: Form 26">
              <a:extLst>
                <a:ext uri="{FF2B5EF4-FFF2-40B4-BE49-F238E27FC236}">
                  <a16:creationId xmlns:a16="http://schemas.microsoft.com/office/drawing/2014/main" id="{E172BFBF-9029-B294-1628-4CABBC48F620}"/>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28" name="Freihandform: Form 27">
              <a:extLst>
                <a:ext uri="{FF2B5EF4-FFF2-40B4-BE49-F238E27FC236}">
                  <a16:creationId xmlns:a16="http://schemas.microsoft.com/office/drawing/2014/main" id="{2DFBC81C-FDEC-CCCD-E1C9-D736082CBA23}"/>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sp>
        <p:nvSpPr>
          <p:cNvPr id="33" name="Textplatzhalter 32">
            <a:extLst>
              <a:ext uri="{FF2B5EF4-FFF2-40B4-BE49-F238E27FC236}">
                <a16:creationId xmlns:a16="http://schemas.microsoft.com/office/drawing/2014/main" id="{8D32B0FB-C660-FC67-6740-530A1C2D5F8F}"/>
              </a:ext>
            </a:extLst>
          </p:cNvPr>
          <p:cNvSpPr>
            <a:spLocks noGrp="1"/>
          </p:cNvSpPr>
          <p:nvPr>
            <p:ph type="body" sz="quarter" idx="10" hasCustomPrompt="1"/>
          </p:nvPr>
        </p:nvSpPr>
        <p:spPr>
          <a:xfrm>
            <a:off x="501650" y="2054225"/>
            <a:ext cx="2581175" cy="2917825"/>
          </a:xfrm>
          <a:solidFill>
            <a:schemeClr val="accent1"/>
          </a:solidFill>
        </p:spPr>
        <p:txBody>
          <a:bodyPr lIns="216000" tIns="144000" rIns="216000" bIns="144000"/>
          <a:lstStyle>
            <a:lvl1pPr marL="0" indent="0">
              <a:buClr>
                <a:schemeClr val="bg1"/>
              </a:buClr>
              <a:buNone/>
              <a:defRPr sz="2800">
                <a:solidFill>
                  <a:schemeClr val="bg1"/>
                </a:solidFill>
              </a:defRPr>
            </a:lvl1pPr>
            <a:lvl2pPr marL="180000">
              <a:buClr>
                <a:schemeClr val="bg1"/>
              </a:buClr>
              <a:defRPr>
                <a:solidFill>
                  <a:schemeClr val="bg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1</a:t>
            </a:r>
          </a:p>
        </p:txBody>
      </p:sp>
      <p:sp>
        <p:nvSpPr>
          <p:cNvPr id="34" name="Textplatzhalter 32">
            <a:extLst>
              <a:ext uri="{FF2B5EF4-FFF2-40B4-BE49-F238E27FC236}">
                <a16:creationId xmlns:a16="http://schemas.microsoft.com/office/drawing/2014/main" id="{D3037050-2F0D-C8B9-B84C-BED242DE812C}"/>
              </a:ext>
            </a:extLst>
          </p:cNvPr>
          <p:cNvSpPr>
            <a:spLocks noGrp="1"/>
          </p:cNvSpPr>
          <p:nvPr>
            <p:ph type="body" sz="quarter" idx="11" hasCustomPrompt="1"/>
          </p:nvPr>
        </p:nvSpPr>
        <p:spPr>
          <a:xfrm>
            <a:off x="3370825" y="2054225"/>
            <a:ext cx="2581175" cy="2917825"/>
          </a:xfrm>
          <a:solidFill>
            <a:schemeClr val="accent2"/>
          </a:solidFill>
        </p:spPr>
        <p:txBody>
          <a:bodyPr lIns="216000" tIns="144000" rIns="216000" bIns="144000"/>
          <a:lstStyle>
            <a:lvl1pPr marL="0" indent="0">
              <a:buClr>
                <a:schemeClr val="bg1"/>
              </a:buClr>
              <a:buNone/>
              <a:defRPr sz="2800">
                <a:solidFill>
                  <a:schemeClr val="bg1"/>
                </a:solidFill>
              </a:defRPr>
            </a:lvl1pPr>
            <a:lvl2pPr marL="180000">
              <a:buClr>
                <a:schemeClr val="bg1"/>
              </a:buClr>
              <a:defRPr>
                <a:solidFill>
                  <a:schemeClr val="bg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2</a:t>
            </a:r>
          </a:p>
        </p:txBody>
      </p:sp>
      <p:sp>
        <p:nvSpPr>
          <p:cNvPr id="35" name="Textplatzhalter 32">
            <a:extLst>
              <a:ext uri="{FF2B5EF4-FFF2-40B4-BE49-F238E27FC236}">
                <a16:creationId xmlns:a16="http://schemas.microsoft.com/office/drawing/2014/main" id="{D48A921E-CD08-99A8-81D9-50194E858A6A}"/>
              </a:ext>
            </a:extLst>
          </p:cNvPr>
          <p:cNvSpPr>
            <a:spLocks noGrp="1"/>
          </p:cNvSpPr>
          <p:nvPr>
            <p:ph type="body" sz="quarter" idx="12" hasCustomPrompt="1"/>
          </p:nvPr>
        </p:nvSpPr>
        <p:spPr>
          <a:xfrm>
            <a:off x="6240000" y="2054225"/>
            <a:ext cx="2581175" cy="2917825"/>
          </a:xfrm>
          <a:solidFill>
            <a:schemeClr val="accent3"/>
          </a:solidFill>
        </p:spPr>
        <p:txBody>
          <a:bodyPr lIns="216000" tIns="144000" rIns="216000" bIns="144000"/>
          <a:lstStyle>
            <a:lvl1pPr marL="0" indent="0">
              <a:buClr>
                <a:schemeClr val="bg1"/>
              </a:buClr>
              <a:buNone/>
              <a:defRPr sz="2800">
                <a:solidFill>
                  <a:schemeClr val="bg1"/>
                </a:solidFill>
              </a:defRPr>
            </a:lvl1pPr>
            <a:lvl2pPr marL="180000">
              <a:buClr>
                <a:schemeClr val="bg1"/>
              </a:buClr>
              <a:defRPr>
                <a:solidFill>
                  <a:schemeClr val="bg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3</a:t>
            </a:r>
          </a:p>
        </p:txBody>
      </p:sp>
      <p:sp>
        <p:nvSpPr>
          <p:cNvPr id="36" name="Textplatzhalter 32">
            <a:extLst>
              <a:ext uri="{FF2B5EF4-FFF2-40B4-BE49-F238E27FC236}">
                <a16:creationId xmlns:a16="http://schemas.microsoft.com/office/drawing/2014/main" id="{282C9494-F9BD-C1AC-8747-4F4B21B84132}"/>
              </a:ext>
            </a:extLst>
          </p:cNvPr>
          <p:cNvSpPr>
            <a:spLocks noGrp="1"/>
          </p:cNvSpPr>
          <p:nvPr>
            <p:ph type="body" sz="quarter" idx="13" hasCustomPrompt="1"/>
          </p:nvPr>
        </p:nvSpPr>
        <p:spPr>
          <a:xfrm>
            <a:off x="9109175" y="2054225"/>
            <a:ext cx="2581175" cy="2917825"/>
          </a:xfrm>
          <a:solidFill>
            <a:schemeClr val="accent4"/>
          </a:solidFill>
        </p:spPr>
        <p:txBody>
          <a:bodyPr lIns="216000" tIns="144000" rIns="216000" bIns="144000"/>
          <a:lstStyle>
            <a:lvl1pPr marL="0" indent="0">
              <a:buClr>
                <a:schemeClr val="bg1"/>
              </a:buClr>
              <a:buNone/>
              <a:defRPr sz="2800">
                <a:solidFill>
                  <a:schemeClr val="bg1"/>
                </a:solidFill>
              </a:defRPr>
            </a:lvl1pPr>
            <a:lvl2pPr marL="180000">
              <a:buClr>
                <a:schemeClr val="tx2"/>
              </a:buClr>
              <a:defRPr>
                <a:solidFill>
                  <a:schemeClr val="tx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4</a:t>
            </a:r>
          </a:p>
        </p:txBody>
      </p:sp>
      <p:sp>
        <p:nvSpPr>
          <p:cNvPr id="39" name="Textplatzhalter 38">
            <a:extLst>
              <a:ext uri="{FF2B5EF4-FFF2-40B4-BE49-F238E27FC236}">
                <a16:creationId xmlns:a16="http://schemas.microsoft.com/office/drawing/2014/main" id="{DC927026-B364-6D5B-5DB3-BA95C4CB7CA0}"/>
              </a:ext>
            </a:extLst>
          </p:cNvPr>
          <p:cNvSpPr>
            <a:spLocks noGrp="1"/>
          </p:cNvSpPr>
          <p:nvPr>
            <p:ph type="body" sz="quarter" idx="14" hasCustomPrompt="1"/>
          </p:nvPr>
        </p:nvSpPr>
        <p:spPr>
          <a:xfrm>
            <a:off x="501650"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40" name="Textplatzhalter 38">
            <a:extLst>
              <a:ext uri="{FF2B5EF4-FFF2-40B4-BE49-F238E27FC236}">
                <a16:creationId xmlns:a16="http://schemas.microsoft.com/office/drawing/2014/main" id="{6DD8F073-AC80-E3C8-23B3-3E82D9E15FDF}"/>
              </a:ext>
            </a:extLst>
          </p:cNvPr>
          <p:cNvSpPr>
            <a:spLocks noGrp="1"/>
          </p:cNvSpPr>
          <p:nvPr>
            <p:ph type="body" sz="quarter" idx="15" hasCustomPrompt="1"/>
          </p:nvPr>
        </p:nvSpPr>
        <p:spPr>
          <a:xfrm>
            <a:off x="3370825"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41" name="Textplatzhalter 38">
            <a:extLst>
              <a:ext uri="{FF2B5EF4-FFF2-40B4-BE49-F238E27FC236}">
                <a16:creationId xmlns:a16="http://schemas.microsoft.com/office/drawing/2014/main" id="{4DFF3E8B-0DCC-CBA8-A829-F447A7982ADA}"/>
              </a:ext>
            </a:extLst>
          </p:cNvPr>
          <p:cNvSpPr>
            <a:spLocks noGrp="1"/>
          </p:cNvSpPr>
          <p:nvPr>
            <p:ph type="body" sz="quarter" idx="16" hasCustomPrompt="1"/>
          </p:nvPr>
        </p:nvSpPr>
        <p:spPr>
          <a:xfrm>
            <a:off x="6240000"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42" name="Textplatzhalter 38">
            <a:extLst>
              <a:ext uri="{FF2B5EF4-FFF2-40B4-BE49-F238E27FC236}">
                <a16:creationId xmlns:a16="http://schemas.microsoft.com/office/drawing/2014/main" id="{17D46608-C067-6EC2-A2C6-8136F853EB9F}"/>
              </a:ext>
            </a:extLst>
          </p:cNvPr>
          <p:cNvSpPr>
            <a:spLocks noGrp="1"/>
          </p:cNvSpPr>
          <p:nvPr>
            <p:ph type="body" sz="quarter" idx="17" hasCustomPrompt="1"/>
          </p:nvPr>
        </p:nvSpPr>
        <p:spPr>
          <a:xfrm>
            <a:off x="9109175"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54" name="Textplatzhalter 50">
            <a:extLst>
              <a:ext uri="{FF2B5EF4-FFF2-40B4-BE49-F238E27FC236}">
                <a16:creationId xmlns:a16="http://schemas.microsoft.com/office/drawing/2014/main" id="{B00AC6EC-1AA0-5523-CAE4-F8EB7ACE4C84}"/>
              </a:ext>
            </a:extLst>
          </p:cNvPr>
          <p:cNvSpPr>
            <a:spLocks noGrp="1"/>
          </p:cNvSpPr>
          <p:nvPr>
            <p:ph type="body" sz="quarter" idx="18" hasCustomPrompt="1"/>
          </p:nvPr>
        </p:nvSpPr>
        <p:spPr>
          <a:xfrm>
            <a:off x="501651" y="692150"/>
            <a:ext cx="11188699" cy="369332"/>
          </a:xfrm>
        </p:spPr>
        <p:txBody>
          <a:bodyPr>
            <a:noAutofit/>
          </a:bodyPr>
          <a:lstStyle>
            <a:lvl1pPr marL="0" indent="0">
              <a:buFontTx/>
              <a:buNone/>
              <a:defRPr sz="2400">
                <a:solidFill>
                  <a:schemeClr val="tx2"/>
                </a:solidFill>
                <a:latin typeface="+mn-lt"/>
              </a:defRPr>
            </a:lvl1pPr>
            <a:lvl2pPr marL="179025" indent="0">
              <a:buFontTx/>
              <a:buNone/>
              <a:defRPr sz="2400">
                <a:solidFill>
                  <a:schemeClr val="tx2"/>
                </a:solidFill>
                <a:latin typeface="+mn-lt"/>
              </a:defRPr>
            </a:lvl2pPr>
            <a:lvl3pPr marL="359025" indent="0">
              <a:buFontTx/>
              <a:buNone/>
              <a:defRPr sz="2400">
                <a:solidFill>
                  <a:schemeClr val="tx2"/>
                </a:solidFill>
                <a:latin typeface="+mn-lt"/>
              </a:defRPr>
            </a:lvl3pPr>
            <a:lvl4pPr marL="539025" indent="0">
              <a:buFontTx/>
              <a:buNone/>
              <a:defRPr sz="2400">
                <a:solidFill>
                  <a:schemeClr val="tx2"/>
                </a:solidFill>
                <a:latin typeface="+mn-lt"/>
              </a:defRPr>
            </a:lvl4pPr>
            <a:lvl5pPr marL="719025" indent="0">
              <a:buFontTx/>
              <a:buNone/>
              <a:defRPr sz="2400">
                <a:solidFill>
                  <a:schemeClr val="tx2"/>
                </a:solidFill>
                <a:latin typeface="+mn-lt"/>
              </a:defRPr>
            </a:lvl5pPr>
          </a:lstStyle>
          <a:p>
            <a:pPr lvl="0"/>
            <a:r>
              <a:rPr lang="de-DE" dirty="0"/>
              <a:t>AGENDA</a:t>
            </a:r>
            <a:endParaRPr lang="en-US" dirty="0"/>
          </a:p>
        </p:txBody>
      </p:sp>
      <p:sp>
        <p:nvSpPr>
          <p:cNvPr id="56" name="Datumsplatzhalter 3">
            <a:extLst>
              <a:ext uri="{FF2B5EF4-FFF2-40B4-BE49-F238E27FC236}">
                <a16:creationId xmlns:a16="http://schemas.microsoft.com/office/drawing/2014/main" id="{3BFB560D-885B-ACC5-FAB4-18B12CF60677}"/>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57" name="Fußzeilenplatzhalter 4">
            <a:extLst>
              <a:ext uri="{FF2B5EF4-FFF2-40B4-BE49-F238E27FC236}">
                <a16:creationId xmlns:a16="http://schemas.microsoft.com/office/drawing/2014/main" id="{FCF63D07-E293-21B3-7911-1ADD313925F3}"/>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58" name="Foliennummernplatzhalter 5">
            <a:extLst>
              <a:ext uri="{FF2B5EF4-FFF2-40B4-BE49-F238E27FC236}">
                <a16:creationId xmlns:a16="http://schemas.microsoft.com/office/drawing/2014/main" id="{CF6E7BBC-08AA-B237-83DB-C2674042242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7227124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MENNAME EINLEITUNG">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501650" y="2054225"/>
            <a:ext cx="5449888" cy="598488"/>
          </a:xfrm>
        </p:spPr>
        <p:txBody>
          <a:bodyPr/>
          <a:lstStyle>
            <a:lvl1pPr marL="0" indent="0">
              <a:buNone/>
              <a:defRPr/>
            </a:lvl1pPr>
          </a:lstStyle>
          <a:p>
            <a:r>
              <a:rPr lang="de-DE" dirty="0" smtClean="0"/>
              <a:t>Logo der Firma</a:t>
            </a:r>
            <a:endParaRPr lang="de-DE" dirty="0"/>
          </a:p>
        </p:txBody>
      </p:sp>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821410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2"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lvl1pPr>
              <a:defRPr/>
            </a:lvl1pPr>
          </a:lstStyle>
          <a:p>
            <a:r>
              <a:rPr lang="de-DE" sz="2400" dirty="0" smtClean="0">
                <a:solidFill>
                  <a:schemeClr val="bg1"/>
                </a:solidFill>
              </a:rPr>
              <a:t>FIRMENNAME IN </a:t>
            </a:r>
            <a:r>
              <a:rPr lang="de-DE" sz="2400" dirty="0" err="1" smtClean="0">
                <a:solidFill>
                  <a:schemeClr val="bg1"/>
                </a:solidFill>
              </a:rPr>
              <a:t>GROßBUCHSTABEN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hasCustomPrompt="1"/>
          </p:nvPr>
        </p:nvSpPr>
        <p:spPr>
          <a:xfrm>
            <a:off x="501652" y="2792627"/>
            <a:ext cx="5450349" cy="2904911"/>
          </a:xfrm>
        </p:spPr>
        <p:txBody>
          <a:bodyPr>
            <a:noAutofit/>
          </a:bodyPr>
          <a:lstStyle>
            <a:lvl1pPr marL="0" indent="0">
              <a:buNone/>
              <a:defRPr baseline="0"/>
            </a:lvl1pPr>
          </a:lstStyle>
          <a:p>
            <a:pPr lvl="0"/>
            <a:r>
              <a:rPr lang="en-US" dirty="0" err="1" smtClean="0"/>
              <a:t>Hier</a:t>
            </a:r>
            <a:r>
              <a:rPr lang="en-US" dirty="0" smtClean="0"/>
              <a:t> </a:t>
            </a:r>
            <a:r>
              <a:rPr lang="en-US" dirty="0" err="1" smtClean="0"/>
              <a:t>erfolgt</a:t>
            </a:r>
            <a:r>
              <a:rPr lang="en-US" dirty="0" smtClean="0"/>
              <a:t> </a:t>
            </a:r>
            <a:r>
              <a:rPr lang="en-US" dirty="0" err="1" smtClean="0"/>
              <a:t>eine</a:t>
            </a:r>
            <a:r>
              <a:rPr lang="en-US" dirty="0" smtClean="0"/>
              <a:t> </a:t>
            </a:r>
            <a:r>
              <a:rPr lang="en-US" dirty="0" err="1" smtClean="0"/>
              <a:t>kurze</a:t>
            </a:r>
            <a:r>
              <a:rPr lang="en-US" dirty="0" smtClean="0"/>
              <a:t> Info, </a:t>
            </a:r>
            <a:r>
              <a:rPr lang="en-US" dirty="0" err="1" smtClean="0"/>
              <a:t>für</a:t>
            </a:r>
            <a:r>
              <a:rPr lang="en-US" dirty="0" smtClean="0"/>
              <a:t> was die Firma </a:t>
            </a:r>
            <a:r>
              <a:rPr lang="en-US" dirty="0" err="1" smtClean="0"/>
              <a:t>steht</a:t>
            </a:r>
            <a:r>
              <a:rPr lang="en-US" dirty="0" smtClean="0"/>
              <a:t> </a:t>
            </a:r>
            <a:r>
              <a:rPr lang="en-US" dirty="0" err="1" smtClean="0"/>
              <a:t>bzw</a:t>
            </a:r>
            <a:r>
              <a:rPr lang="en-US" dirty="0" smtClean="0"/>
              <a:t>. </a:t>
            </a:r>
            <a:r>
              <a:rPr lang="en-US" dirty="0" err="1" smtClean="0"/>
              <a:t>bekannt</a:t>
            </a:r>
            <a:r>
              <a:rPr lang="en-US" dirty="0" smtClean="0"/>
              <a:t> </a:t>
            </a:r>
            <a:r>
              <a:rPr lang="en-US" dirty="0" err="1" smtClean="0"/>
              <a:t>ist</a:t>
            </a:r>
            <a:r>
              <a:rPr lang="en-US" dirty="0" smtClean="0"/>
              <a:t>. </a:t>
            </a:r>
            <a:r>
              <a:rPr lang="en-US" dirty="0" err="1" smtClean="0"/>
              <a:t>Gerne</a:t>
            </a:r>
            <a:r>
              <a:rPr lang="en-US" dirty="0" smtClean="0"/>
              <a:t> </a:t>
            </a:r>
            <a:r>
              <a:rPr lang="en-US" dirty="0" err="1" smtClean="0"/>
              <a:t>noch</a:t>
            </a:r>
            <a:r>
              <a:rPr lang="en-US" dirty="0" smtClean="0"/>
              <a:t> </a:t>
            </a:r>
            <a:r>
              <a:rPr lang="en-US" dirty="0" err="1" smtClean="0"/>
              <a:t>ein</a:t>
            </a:r>
            <a:r>
              <a:rPr lang="en-US" dirty="0" smtClean="0"/>
              <a:t> </a:t>
            </a:r>
            <a:r>
              <a:rPr lang="en-US" dirty="0" err="1" smtClean="0"/>
              <a:t>weiteres</a:t>
            </a:r>
            <a:r>
              <a:rPr lang="en-US" dirty="0" smtClean="0"/>
              <a:t> </a:t>
            </a:r>
            <a:r>
              <a:rPr lang="en-US" dirty="0" err="1" smtClean="0"/>
              <a:t>passendes</a:t>
            </a:r>
            <a:r>
              <a:rPr lang="en-US" dirty="0" smtClean="0"/>
              <a:t> </a:t>
            </a:r>
            <a:r>
              <a:rPr lang="en-US" dirty="0" err="1" smtClean="0"/>
              <a:t>Bildmotiv</a:t>
            </a:r>
            <a:r>
              <a:rPr lang="en-US" dirty="0" smtClean="0"/>
              <a:t> auf der </a:t>
            </a:r>
            <a:r>
              <a:rPr lang="en-US" dirty="0" err="1" smtClean="0"/>
              <a:t>rechten</a:t>
            </a:r>
            <a:r>
              <a:rPr lang="en-US" dirty="0" smtClean="0"/>
              <a:t> </a:t>
            </a:r>
            <a:r>
              <a:rPr lang="en-US" dirty="0" err="1" smtClean="0"/>
              <a:t>Seite</a:t>
            </a:r>
            <a:r>
              <a:rPr lang="en-US" dirty="0" smtClean="0"/>
              <a:t> </a:t>
            </a:r>
            <a:r>
              <a:rPr lang="en-US" dirty="0" err="1" smtClean="0"/>
              <a:t>platzieren</a:t>
            </a:r>
            <a:r>
              <a:rPr lang="en-US" dirty="0" smtClean="0"/>
              <a:t>. </a:t>
            </a:r>
            <a:r>
              <a:rPr lang="en-US" dirty="0" err="1" smtClean="0"/>
              <a:t>Wichtige</a:t>
            </a:r>
            <a:r>
              <a:rPr lang="en-US" dirty="0" smtClean="0"/>
              <a:t> </a:t>
            </a:r>
            <a:r>
              <a:rPr lang="en-US" dirty="0" err="1" smtClean="0"/>
              <a:t>Textstellen</a:t>
            </a:r>
            <a:r>
              <a:rPr lang="en-US" dirty="0" smtClean="0"/>
              <a:t> </a:t>
            </a:r>
            <a:r>
              <a:rPr lang="en-US" dirty="0" err="1" smtClean="0"/>
              <a:t>können</a:t>
            </a:r>
            <a:r>
              <a:rPr lang="en-US" dirty="0" smtClean="0"/>
              <a:t> </a:t>
            </a:r>
            <a:r>
              <a:rPr lang="en-US" dirty="0" err="1" smtClean="0"/>
              <a:t>durch</a:t>
            </a:r>
            <a:r>
              <a:rPr lang="en-US" dirty="0" smtClean="0"/>
              <a:t> dick und CI </a:t>
            </a:r>
            <a:r>
              <a:rPr lang="en-US" dirty="0" err="1" smtClean="0"/>
              <a:t>Farbe</a:t>
            </a:r>
            <a:r>
              <a:rPr lang="en-US" dirty="0" smtClean="0"/>
              <a:t> (</a:t>
            </a:r>
            <a:r>
              <a:rPr lang="en-US" dirty="0" err="1" smtClean="0"/>
              <a:t>bevorzugt</a:t>
            </a:r>
            <a:r>
              <a:rPr lang="en-US" dirty="0" smtClean="0"/>
              <a:t> </a:t>
            </a:r>
            <a:r>
              <a:rPr lang="en-US" dirty="0" err="1" smtClean="0"/>
              <a:t>gelb</a:t>
            </a:r>
            <a:r>
              <a:rPr lang="en-US" dirty="0" smtClean="0"/>
              <a:t>) </a:t>
            </a:r>
            <a:r>
              <a:rPr lang="en-US" dirty="0" err="1" smtClean="0"/>
              <a:t>hervorgehoben</a:t>
            </a:r>
            <a:r>
              <a:rPr lang="en-US" dirty="0" smtClean="0"/>
              <a:t> warden.</a:t>
            </a:r>
            <a:endParaRPr lang="en-US" dirty="0"/>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41107918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2021057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64"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p:nvPr>
        </p:nvSpPr>
        <p:spPr>
          <a:xfrm>
            <a:off x="501652" y="2054225"/>
            <a:ext cx="5450349" cy="3643313"/>
          </a:xfrm>
        </p:spPr>
        <p:txBody>
          <a:bodyPr>
            <a:no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619278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2"/>
            </p:custDataLst>
            <p:extLst>
              <p:ext uri="{D42A27DB-BD31-4B8C-83A1-F6EECF244321}">
                <p14:modId xmlns:p14="http://schemas.microsoft.com/office/powerpoint/2010/main" val="1873516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5"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501652"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p:nvPr>
        </p:nvSpPr>
        <p:spPr>
          <a:xfrm>
            <a:off x="6240001" y="2054225"/>
            <a:ext cx="5450349" cy="3643313"/>
          </a:xfrm>
        </p:spPr>
        <p:txBody>
          <a:bodyPr>
            <a:no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umsplatzhalter 3">
            <a:extLst>
              <a:ext uri="{FF2B5EF4-FFF2-40B4-BE49-F238E27FC236}">
                <a16:creationId xmlns:a16="http://schemas.microsoft.com/office/drawing/2014/main" id="{B40192F9-6185-B249-D6CD-639285BB76E5}"/>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10" name="Fußzeilenplatzhalter 4">
            <a:extLst>
              <a:ext uri="{FF2B5EF4-FFF2-40B4-BE49-F238E27FC236}">
                <a16:creationId xmlns:a16="http://schemas.microsoft.com/office/drawing/2014/main" id="{72FDD112-270A-F1C0-1D03-D85FC651B82F}"/>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E4665094-E38A-086C-7487-F69F4041D988}"/>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2368838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8.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vmlDrawing" Target="../drawings/vmlDrawing17.vml"/><Relationship Id="rId2" Type="http://schemas.openxmlformats.org/officeDocument/2006/relationships/slideLayout" Target="../slideLayouts/slideLayout21.xml"/><Relationship Id="rId16" Type="http://schemas.openxmlformats.org/officeDocument/2006/relationships/image" Target="../media/image1.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oleObject" Target="../embeddings/oleObject1.bin"/><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slideLayout" Target="../slideLayouts/slideLayout32.xml"/><Relationship Id="rId7" Type="http://schemas.openxmlformats.org/officeDocument/2006/relationships/vmlDrawing" Target="../drawings/vmlDrawing28.v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3.xml"/><Relationship Id="rId11" Type="http://schemas.openxmlformats.org/officeDocument/2006/relationships/image" Target="../media/image1.emf"/><Relationship Id="rId5" Type="http://schemas.openxmlformats.org/officeDocument/2006/relationships/slideLayout" Target="../slideLayouts/slideLayout34.xml"/><Relationship Id="rId10" Type="http://schemas.openxmlformats.org/officeDocument/2006/relationships/oleObject" Target="../embeddings/oleObject1.bin"/><Relationship Id="rId4" Type="http://schemas.openxmlformats.org/officeDocument/2006/relationships/slideLayout" Target="../slideLayouts/slideLayout33.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7" name="Grafik 56"/>
          <p:cNvPicPr>
            <a:picLocks noChangeAspect="1"/>
          </p:cNvPicPr>
          <p:nvPr userDrawn="1"/>
        </p:nvPicPr>
        <p:blipFill rotWithShape="1">
          <a:blip r:embed="rId23" cstate="print">
            <a:extLst>
              <a:ext uri="{28A0092B-C50C-407E-A947-70E740481C1C}">
                <a14:useLocalDpi xmlns:a14="http://schemas.microsoft.com/office/drawing/2010/main" val="0"/>
              </a:ext>
            </a:extLst>
          </a:blip>
          <a:srcRect t="82339"/>
          <a:stretch/>
        </p:blipFill>
        <p:spPr>
          <a:xfrm>
            <a:off x="-8238" y="-10479"/>
            <a:ext cx="12197433" cy="1710692"/>
          </a:xfrm>
          <a:prstGeom prst="rect">
            <a:avLst/>
          </a:prstGeom>
        </p:spPr>
      </p:pic>
      <p:grpSp>
        <p:nvGrpSpPr>
          <p:cNvPr id="49" name="Gruppieren 48">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50" name="Rechteck 49">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1" name="Rechteck 50">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2" name="Rechteck 51">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3" name="Rechteck 52">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4" name="Rechteck 53">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5" name="Rechteck 54">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graphicFrame>
        <p:nvGraphicFramePr>
          <p:cNvPr id="35" name="think-cell data - do not delete" hidden="1">
            <a:extLst>
              <a:ext uri="{FF2B5EF4-FFF2-40B4-BE49-F238E27FC236}">
                <a16:creationId xmlns:a16="http://schemas.microsoft.com/office/drawing/2014/main" id="{F3627DB2-4267-A1F7-65BA-F1988D2F9B8A}"/>
              </a:ext>
            </a:extLst>
          </p:cNvPr>
          <p:cNvGraphicFramePr>
            <a:graphicFrameLocks noChangeAspect="1"/>
          </p:cNvGraphicFramePr>
          <p:nvPr userDrawn="1">
            <p:custDataLst>
              <p:tags r:id="rId22"/>
            </p:custDataLst>
            <p:extLst>
              <p:ext uri="{D42A27DB-BD31-4B8C-83A1-F6EECF244321}">
                <p14:modId xmlns:p14="http://schemas.microsoft.com/office/powerpoint/2010/main" val="68775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9" name="think-cell Folie" r:id="rId24" imgW="384" imgH="384" progId="TCLayout.ActiveDocument.1">
                  <p:embed/>
                </p:oleObj>
              </mc:Choice>
              <mc:Fallback>
                <p:oleObj name="think-cell Folie" r:id="rId24" imgW="384" imgH="384" progId="TCLayout.ActiveDocument.1">
                  <p:embed/>
                  <p:pic>
                    <p:nvPicPr>
                      <p:cNvPr id="35" name="think-cell data - do not delete" hidden="1">
                        <a:extLst>
                          <a:ext uri="{FF2B5EF4-FFF2-40B4-BE49-F238E27FC236}">
                            <a16:creationId xmlns:a16="http://schemas.microsoft.com/office/drawing/2014/main" id="{F3627DB2-4267-A1F7-65BA-F1988D2F9B8A}"/>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0B9CFCAD-A5C4-E7CB-5018-B8D226A4E843}"/>
              </a:ext>
            </a:extLst>
          </p:cNvPr>
          <p:cNvSpPr>
            <a:spLocks/>
          </p:cNvSpPr>
          <p:nvPr userDrawn="1"/>
        </p:nvSpPr>
        <p:spPr bwMode="gray">
          <a:xfrm>
            <a:off x="0" y="-5240"/>
            <a:ext cx="12192000" cy="1700213"/>
          </a:xfrm>
          <a:prstGeom prst="rect">
            <a:avLst/>
          </a:prstGeom>
          <a:solidFill>
            <a:srgbClr val="003DA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2" name="Titelplatzhalter 1">
            <a:extLst>
              <a:ext uri="{FF2B5EF4-FFF2-40B4-BE49-F238E27FC236}">
                <a16:creationId xmlns:a16="http://schemas.microsoft.com/office/drawing/2014/main" id="{023232B4-782A-A86E-0AE0-03C13ACA0493}"/>
              </a:ext>
            </a:extLst>
          </p:cNvPr>
          <p:cNvSpPr>
            <a:spLocks noGrp="1"/>
          </p:cNvSpPr>
          <p:nvPr>
            <p:ph type="title"/>
          </p:nvPr>
        </p:nvSpPr>
        <p:spPr>
          <a:xfrm>
            <a:off x="501650" y="692150"/>
            <a:ext cx="11188699" cy="861774"/>
          </a:xfrm>
          <a:prstGeom prst="rect">
            <a:avLst/>
          </a:prstGeom>
        </p:spPr>
        <p:txBody>
          <a:bodyPr vert="horz" lIns="0" tIns="0" rIns="0" bIns="0" rtlCol="0" anchor="t">
            <a:noAutofit/>
          </a:bodyPr>
          <a:lstStyle/>
          <a:p>
            <a:r>
              <a:rPr lang="de-DE" sz="2800" dirty="0">
                <a:solidFill>
                  <a:schemeClr val="bg1"/>
                </a:solidFill>
              </a:rPr>
              <a:t>DAS IST EINE BEISPIELHEADLINE</a:t>
            </a:r>
            <a:br>
              <a:rPr lang="de-DE" sz="2800" dirty="0">
                <a:solidFill>
                  <a:schemeClr val="bg1"/>
                </a:solidFill>
              </a:rPr>
            </a:br>
            <a:r>
              <a:rPr lang="de-DE" sz="2800" dirty="0">
                <a:solidFill>
                  <a:schemeClr val="bg1"/>
                </a:solidFill>
              </a:rPr>
              <a:t>MAXIMAL ZWEI ZEILEN</a:t>
            </a:r>
            <a:endParaRPr lang="en-US" dirty="0"/>
          </a:p>
        </p:txBody>
      </p:sp>
      <p:sp>
        <p:nvSpPr>
          <p:cNvPr id="3" name="Textplatzhalter 2">
            <a:extLst>
              <a:ext uri="{FF2B5EF4-FFF2-40B4-BE49-F238E27FC236}">
                <a16:creationId xmlns:a16="http://schemas.microsoft.com/office/drawing/2014/main" id="{7A23ACBA-08CE-F18A-2B2A-587767A35A87}"/>
              </a:ext>
            </a:extLst>
          </p:cNvPr>
          <p:cNvSpPr>
            <a:spLocks noGrp="1"/>
          </p:cNvSpPr>
          <p:nvPr>
            <p:ph type="body" idx="1"/>
          </p:nvPr>
        </p:nvSpPr>
        <p:spPr>
          <a:xfrm>
            <a:off x="501651" y="2057400"/>
            <a:ext cx="11174412" cy="36401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26C0AF9F-071E-4419-16D3-236A696CBF3C}"/>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5" name="Fußzeilenplatzhalter 4">
            <a:extLst>
              <a:ext uri="{FF2B5EF4-FFF2-40B4-BE49-F238E27FC236}">
                <a16:creationId xmlns:a16="http://schemas.microsoft.com/office/drawing/2014/main" id="{DAA750F9-574A-D674-65F1-2BA637CA4715}"/>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a:t>AUGSBURG | BREMEN | DUSSELDORF | GERA | HAMBURG | HANOVER | HEBDEN BRIDGE | LUDWIGSHAFEN | MUNICH | NUREMBERG | OSNABRUECK | SCHORNDORF</a:t>
            </a:r>
            <a:endParaRPr lang="en-US" dirty="0"/>
          </a:p>
        </p:txBody>
      </p:sp>
      <p:sp>
        <p:nvSpPr>
          <p:cNvPr id="6" name="Foliennummernplatzhalter 5">
            <a:extLst>
              <a:ext uri="{FF2B5EF4-FFF2-40B4-BE49-F238E27FC236}">
                <a16:creationId xmlns:a16="http://schemas.microsoft.com/office/drawing/2014/main" id="{E4924422-D586-3F56-AA0E-97A27E6C214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grpSp>
        <p:nvGrpSpPr>
          <p:cNvPr id="125" name="Gruppieren 124">
            <a:extLst>
              <a:ext uri="{FF2B5EF4-FFF2-40B4-BE49-F238E27FC236}">
                <a16:creationId xmlns:a16="http://schemas.microsoft.com/office/drawing/2014/main" id="{228D0AEB-D02B-1789-9CAA-798064B2BC0F}"/>
              </a:ext>
            </a:extLst>
          </p:cNvPr>
          <p:cNvGrpSpPr/>
          <p:nvPr userDrawn="1"/>
        </p:nvGrpSpPr>
        <p:grpSpPr>
          <a:xfrm>
            <a:off x="-397135" y="2060575"/>
            <a:ext cx="12980837" cy="0"/>
            <a:chOff x="-397135" y="1700213"/>
            <a:chExt cx="12980837" cy="0"/>
          </a:xfrm>
        </p:grpSpPr>
        <p:cxnSp>
          <p:nvCxnSpPr>
            <p:cNvPr id="19" name="Gerade Verbindung 5">
              <a:extLst>
                <a:ext uri="{FF2B5EF4-FFF2-40B4-BE49-F238E27FC236}">
                  <a16:creationId xmlns:a16="http://schemas.microsoft.com/office/drawing/2014/main" id="{8E98569C-B62F-3E0E-6F47-7BFFA6233D83}"/>
                </a:ext>
              </a:extLst>
            </p:cNvPr>
            <p:cNvCxnSpPr/>
            <p:nvPr userDrawn="1"/>
          </p:nvCxnSpPr>
          <p:spPr>
            <a:xfrm flipH="1">
              <a:off x="-39713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 Verbindung 63">
              <a:extLst>
                <a:ext uri="{FF2B5EF4-FFF2-40B4-BE49-F238E27FC236}">
                  <a16:creationId xmlns:a16="http://schemas.microsoft.com/office/drawing/2014/main" id="{2503C001-745C-139C-5971-238F465EFF19}"/>
                </a:ext>
              </a:extLst>
            </p:cNvPr>
            <p:cNvCxnSpPr/>
            <p:nvPr userDrawn="1"/>
          </p:nvCxnSpPr>
          <p:spPr>
            <a:xfrm flipH="1">
              <a:off x="1235366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 name="Gruppieren 59">
            <a:extLst>
              <a:ext uri="{FF2B5EF4-FFF2-40B4-BE49-F238E27FC236}">
                <a16:creationId xmlns:a16="http://schemas.microsoft.com/office/drawing/2014/main" id="{773247CF-B8B4-EF4D-9873-95B7D7B68B21}"/>
              </a:ext>
            </a:extLst>
          </p:cNvPr>
          <p:cNvGrpSpPr/>
          <p:nvPr userDrawn="1"/>
        </p:nvGrpSpPr>
        <p:grpSpPr>
          <a:xfrm>
            <a:off x="5951538" y="-285647"/>
            <a:ext cx="288925" cy="172528"/>
            <a:chOff x="5951538" y="-285647"/>
            <a:chExt cx="288925" cy="172528"/>
          </a:xfrm>
        </p:grpSpPr>
        <p:cxnSp>
          <p:nvCxnSpPr>
            <p:cNvPr id="31" name="Gerade Verbindung 51">
              <a:extLst>
                <a:ext uri="{FF2B5EF4-FFF2-40B4-BE49-F238E27FC236}">
                  <a16:creationId xmlns:a16="http://schemas.microsoft.com/office/drawing/2014/main" id="{4B4E03D5-82FF-000D-5A7B-EDE1D83165EB}"/>
                </a:ext>
              </a:extLst>
            </p:cNvPr>
            <p:cNvCxnSpPr>
              <a:cxnSpLocks/>
            </p:cNvCxnSpPr>
            <p:nvPr userDrawn="1"/>
          </p:nvCxnSpPr>
          <p:spPr>
            <a:xfrm rot="5400000" flipH="1">
              <a:off x="5865274"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Gerade Verbindung 52">
              <a:extLst>
                <a:ext uri="{FF2B5EF4-FFF2-40B4-BE49-F238E27FC236}">
                  <a16:creationId xmlns:a16="http://schemas.microsoft.com/office/drawing/2014/main" id="{39EA0D60-E999-0195-85E3-853CCE055DF9}"/>
                </a:ext>
              </a:extLst>
            </p:cNvPr>
            <p:cNvCxnSpPr>
              <a:cxnSpLocks/>
            </p:cNvCxnSpPr>
            <p:nvPr userDrawn="1"/>
          </p:nvCxnSpPr>
          <p:spPr>
            <a:xfrm rot="5400000" flipH="1">
              <a:off x="6154199"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5" name="Gruppieren 144">
            <a:extLst>
              <a:ext uri="{FF2B5EF4-FFF2-40B4-BE49-F238E27FC236}">
                <a16:creationId xmlns:a16="http://schemas.microsoft.com/office/drawing/2014/main" id="{F7FB78CC-166A-FCC6-EF26-04F5ABAD1539}"/>
              </a:ext>
            </a:extLst>
          </p:cNvPr>
          <p:cNvGrpSpPr/>
          <p:nvPr userDrawn="1"/>
        </p:nvGrpSpPr>
        <p:grpSpPr>
          <a:xfrm>
            <a:off x="-397135" y="1704446"/>
            <a:ext cx="12980837" cy="0"/>
            <a:chOff x="-397135" y="1196446"/>
            <a:chExt cx="12980837" cy="0"/>
          </a:xfrm>
        </p:grpSpPr>
        <p:cxnSp>
          <p:nvCxnSpPr>
            <p:cNvPr id="146" name="Gerade Verbindung 44">
              <a:extLst>
                <a:ext uri="{FF2B5EF4-FFF2-40B4-BE49-F238E27FC236}">
                  <a16:creationId xmlns:a16="http://schemas.microsoft.com/office/drawing/2014/main" id="{A446933F-0AFC-1512-F5D4-BD0AC48B07D4}"/>
                </a:ext>
              </a:extLst>
            </p:cNvPr>
            <p:cNvCxnSpPr/>
            <p:nvPr userDrawn="1"/>
          </p:nvCxnSpPr>
          <p:spPr>
            <a:xfrm flipH="1">
              <a:off x="-39713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Gerade Verbindung 65">
              <a:extLst>
                <a:ext uri="{FF2B5EF4-FFF2-40B4-BE49-F238E27FC236}">
                  <a16:creationId xmlns:a16="http://schemas.microsoft.com/office/drawing/2014/main" id="{C04C1E04-C0CC-88AB-3087-F996F774BDDD}"/>
                </a:ext>
              </a:extLst>
            </p:cNvPr>
            <p:cNvCxnSpPr/>
            <p:nvPr userDrawn="1"/>
          </p:nvCxnSpPr>
          <p:spPr>
            <a:xfrm flipH="1">
              <a:off x="1235366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380063" y="233287"/>
            <a:ext cx="1296000" cy="101676"/>
            <a:chOff x="6460986" y="477897"/>
            <a:chExt cx="2190421" cy="169783"/>
          </a:xfrm>
          <a:solidFill>
            <a:schemeClr val="bg1"/>
          </a:solidFill>
        </p:grpSpPr>
        <p:sp>
          <p:nvSpPr>
            <p:cNvPr id="21"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34"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36"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37"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38"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39"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40"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41"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42"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43"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44"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45"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46"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61" name="Gruppieren 60">
            <a:extLst>
              <a:ext uri="{FF2B5EF4-FFF2-40B4-BE49-F238E27FC236}">
                <a16:creationId xmlns:a16="http://schemas.microsoft.com/office/drawing/2014/main" id="{9DF48C60-A029-0BA2-55AF-353FBF40E66C}"/>
              </a:ext>
            </a:extLst>
          </p:cNvPr>
          <p:cNvGrpSpPr>
            <a:grpSpLocks noGrp="1" noUngrp="1" noRot="1" noMove="1" noResize="1"/>
          </p:cNvGrpSpPr>
          <p:nvPr userDrawn="1"/>
        </p:nvGrpSpPr>
        <p:grpSpPr>
          <a:xfrm>
            <a:off x="-397135" y="-285647"/>
            <a:ext cx="12980837" cy="7436928"/>
            <a:chOff x="-397135" y="-285647"/>
            <a:chExt cx="12980837" cy="7436928"/>
          </a:xfrm>
        </p:grpSpPr>
        <p:cxnSp>
          <p:nvCxnSpPr>
            <p:cNvPr id="30" name="Gerade Verbindung 49">
              <a:extLst>
                <a:ext uri="{FF2B5EF4-FFF2-40B4-BE49-F238E27FC236}">
                  <a16:creationId xmlns:a16="http://schemas.microsoft.com/office/drawing/2014/main" id="{BF15298B-4232-95DA-45E2-80A4B4B4770A}"/>
                </a:ext>
              </a:extLst>
            </p:cNvPr>
            <p:cNvCxnSpPr>
              <a:cxnSpLocks noGrp="1" noRot="1" noMove="1" noResize="1" noEditPoints="1" noAdjustHandles="1" noChangeArrowheads="1" noChangeShapeType="1"/>
            </p:cNvCxnSpPr>
            <p:nvPr userDrawn="1"/>
          </p:nvCxnSpPr>
          <p:spPr>
            <a:xfrm rot="5400000" flipH="1">
              <a:off x="416973"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Gerade Verbindung 53">
              <a:extLst>
                <a:ext uri="{FF2B5EF4-FFF2-40B4-BE49-F238E27FC236}">
                  <a16:creationId xmlns:a16="http://schemas.microsoft.com/office/drawing/2014/main" id="{745EFA03-6FA7-0BB2-812E-51B905785E88}"/>
                </a:ext>
              </a:extLst>
            </p:cNvPr>
            <p:cNvCxnSpPr>
              <a:cxnSpLocks noGrp="1" noRot="1" noMove="1" noResize="1" noEditPoints="1" noAdjustHandles="1" noChangeArrowheads="1" noChangeShapeType="1"/>
            </p:cNvCxnSpPr>
            <p:nvPr userDrawn="1"/>
          </p:nvCxnSpPr>
          <p:spPr>
            <a:xfrm rot="5400000" flipH="1">
              <a:off x="11603026"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Gerade Verbindung 56">
              <a:extLst>
                <a:ext uri="{FF2B5EF4-FFF2-40B4-BE49-F238E27FC236}">
                  <a16:creationId xmlns:a16="http://schemas.microsoft.com/office/drawing/2014/main" id="{C957E2EE-4148-794A-BFCD-74F8113F3C17}"/>
                </a:ext>
              </a:extLst>
            </p:cNvPr>
            <p:cNvCxnSpPr>
              <a:cxnSpLocks noGrp="1" noRot="1" noMove="1" noResize="1" noEditPoints="1" noAdjustHandles="1" noChangeArrowheads="1" noChangeShapeType="1"/>
            </p:cNvCxnSpPr>
            <p:nvPr userDrawn="1"/>
          </p:nvCxnSpPr>
          <p:spPr>
            <a:xfrm rot="5400000" flipH="1">
              <a:off x="416973"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2D3F0F76-1C9F-2BC9-F733-BE68B05EAE9F}"/>
                </a:ext>
              </a:extLst>
            </p:cNvPr>
            <p:cNvCxnSpPr>
              <a:cxnSpLocks noGrp="1" noRot="1" noMove="1" noResize="1" noEditPoints="1" noAdjustHandles="1" noChangeArrowheads="1" noChangeShapeType="1"/>
            </p:cNvCxnSpPr>
            <p:nvPr userDrawn="1"/>
          </p:nvCxnSpPr>
          <p:spPr>
            <a:xfrm rot="5400000" flipH="1">
              <a:off x="11603026"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Gerade Verbindung 43">
              <a:extLst>
                <a:ext uri="{FF2B5EF4-FFF2-40B4-BE49-F238E27FC236}">
                  <a16:creationId xmlns:a16="http://schemas.microsoft.com/office/drawing/2014/main" id="{68C49FEA-DDAD-AE90-B0B2-5AED35247997}"/>
                </a:ext>
              </a:extLst>
            </p:cNvPr>
            <p:cNvCxnSpPr>
              <a:cxnSpLocks noGrp="1" noRot="1" noMove="1" noResize="1" noEditPoints="1" noAdjustHandles="1" noChangeArrowheads="1" noChangeShapeType="1"/>
            </p:cNvCxnSpPr>
            <p:nvPr userDrawn="1"/>
          </p:nvCxnSpPr>
          <p:spPr>
            <a:xfrm flipH="1">
              <a:off x="-39713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 Verbindung 47">
              <a:extLst>
                <a:ext uri="{FF2B5EF4-FFF2-40B4-BE49-F238E27FC236}">
                  <a16:creationId xmlns:a16="http://schemas.microsoft.com/office/drawing/2014/main" id="{2DC64325-580B-55E7-EDA8-F799C5BB2C32}"/>
                </a:ext>
              </a:extLst>
            </p:cNvPr>
            <p:cNvCxnSpPr>
              <a:cxnSpLocks noGrp="1" noRot="1" noMove="1" noResize="1" noEditPoints="1" noAdjustHandles="1" noChangeArrowheads="1" noChangeShapeType="1"/>
            </p:cNvCxnSpPr>
            <p:nvPr userDrawn="1"/>
          </p:nvCxnSpPr>
          <p:spPr>
            <a:xfrm flipH="1">
              <a:off x="-39713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 Verbindung 48">
              <a:extLst>
                <a:ext uri="{FF2B5EF4-FFF2-40B4-BE49-F238E27FC236}">
                  <a16:creationId xmlns:a16="http://schemas.microsoft.com/office/drawing/2014/main" id="{5BA86094-28AE-4938-F6C5-35D8BEFB6391}"/>
                </a:ext>
              </a:extLst>
            </p:cNvPr>
            <p:cNvCxnSpPr>
              <a:cxnSpLocks noGrp="1" noRot="1" noMove="1" noResize="1" noEditPoints="1" noAdjustHandles="1" noChangeArrowheads="1" noChangeShapeType="1"/>
            </p:cNvCxnSpPr>
            <p:nvPr userDrawn="1"/>
          </p:nvCxnSpPr>
          <p:spPr>
            <a:xfrm flipH="1">
              <a:off x="-39713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 Verbindung 5">
              <a:extLst>
                <a:ext uri="{FF2B5EF4-FFF2-40B4-BE49-F238E27FC236}">
                  <a16:creationId xmlns:a16="http://schemas.microsoft.com/office/drawing/2014/main" id="{EB975F75-581C-A404-1B6C-3F9298A8FC8B}"/>
                </a:ext>
              </a:extLst>
            </p:cNvPr>
            <p:cNvCxnSpPr>
              <a:cxnSpLocks noGrp="1" noRot="1" noMove="1" noResize="1" noEditPoints="1" noAdjustHandles="1" noChangeArrowheads="1" noChangeShapeType="1"/>
            </p:cNvCxnSpPr>
            <p:nvPr userDrawn="1"/>
          </p:nvCxnSpPr>
          <p:spPr>
            <a:xfrm flipH="1">
              <a:off x="-39713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 Verbindung 5">
              <a:extLst>
                <a:ext uri="{FF2B5EF4-FFF2-40B4-BE49-F238E27FC236}">
                  <a16:creationId xmlns:a16="http://schemas.microsoft.com/office/drawing/2014/main" id="{5EE75F96-612E-037E-642D-07696AF4B168}"/>
                </a:ext>
              </a:extLst>
            </p:cNvPr>
            <p:cNvCxnSpPr>
              <a:cxnSpLocks noGrp="1" noRot="1" noMove="1" noResize="1" noEditPoints="1" noAdjustHandles="1" noChangeArrowheads="1" noChangeShapeType="1"/>
            </p:cNvCxnSpPr>
            <p:nvPr userDrawn="1"/>
          </p:nvCxnSpPr>
          <p:spPr>
            <a:xfrm flipH="1">
              <a:off x="-39713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 Verbindung 64">
              <a:extLst>
                <a:ext uri="{FF2B5EF4-FFF2-40B4-BE49-F238E27FC236}">
                  <a16:creationId xmlns:a16="http://schemas.microsoft.com/office/drawing/2014/main" id="{C85C1880-7B29-16B4-B38C-2D66015F03F7}"/>
                </a:ext>
              </a:extLst>
            </p:cNvPr>
            <p:cNvCxnSpPr>
              <a:cxnSpLocks noGrp="1" noRot="1" noMove="1" noResize="1" noEditPoints="1" noAdjustHandles="1" noChangeArrowheads="1" noChangeShapeType="1"/>
            </p:cNvCxnSpPr>
            <p:nvPr userDrawn="1"/>
          </p:nvCxnSpPr>
          <p:spPr>
            <a:xfrm flipH="1">
              <a:off x="1235366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 Verbindung 68">
              <a:extLst>
                <a:ext uri="{FF2B5EF4-FFF2-40B4-BE49-F238E27FC236}">
                  <a16:creationId xmlns:a16="http://schemas.microsoft.com/office/drawing/2014/main" id="{C3B93383-0018-3C00-8088-368AC52C79AB}"/>
                </a:ext>
              </a:extLst>
            </p:cNvPr>
            <p:cNvCxnSpPr>
              <a:cxnSpLocks noGrp="1" noRot="1" noMove="1" noResize="1" noEditPoints="1" noAdjustHandles="1" noChangeArrowheads="1" noChangeShapeType="1"/>
            </p:cNvCxnSpPr>
            <p:nvPr userDrawn="1"/>
          </p:nvCxnSpPr>
          <p:spPr>
            <a:xfrm flipH="1">
              <a:off x="1235366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 Verbindung 69">
              <a:extLst>
                <a:ext uri="{FF2B5EF4-FFF2-40B4-BE49-F238E27FC236}">
                  <a16:creationId xmlns:a16="http://schemas.microsoft.com/office/drawing/2014/main" id="{4CD7639F-5324-5DF8-D51F-2DB6618466FC}"/>
                </a:ext>
              </a:extLst>
            </p:cNvPr>
            <p:cNvCxnSpPr>
              <a:cxnSpLocks noGrp="1" noRot="1" noMove="1" noResize="1" noEditPoints="1" noAdjustHandles="1" noChangeArrowheads="1" noChangeShapeType="1"/>
            </p:cNvCxnSpPr>
            <p:nvPr userDrawn="1"/>
          </p:nvCxnSpPr>
          <p:spPr>
            <a:xfrm flipH="1">
              <a:off x="1235366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 Verbindung 63">
              <a:extLst>
                <a:ext uri="{FF2B5EF4-FFF2-40B4-BE49-F238E27FC236}">
                  <a16:creationId xmlns:a16="http://schemas.microsoft.com/office/drawing/2014/main" id="{C601184A-D2E0-2427-02E8-5174446DD648}"/>
                </a:ext>
              </a:extLst>
            </p:cNvPr>
            <p:cNvCxnSpPr>
              <a:cxnSpLocks noGrp="1" noRot="1" noMove="1" noResize="1" noEditPoints="1" noAdjustHandles="1" noChangeArrowheads="1" noChangeShapeType="1"/>
            </p:cNvCxnSpPr>
            <p:nvPr userDrawn="1"/>
          </p:nvCxnSpPr>
          <p:spPr>
            <a:xfrm flipH="1">
              <a:off x="1235366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 Verbindung 63">
              <a:extLst>
                <a:ext uri="{FF2B5EF4-FFF2-40B4-BE49-F238E27FC236}">
                  <a16:creationId xmlns:a16="http://schemas.microsoft.com/office/drawing/2014/main" id="{7040427B-3BD9-F751-5E83-4A41394D04B2}"/>
                </a:ext>
              </a:extLst>
            </p:cNvPr>
            <p:cNvCxnSpPr>
              <a:cxnSpLocks noGrp="1" noRot="1" noMove="1" noResize="1" noEditPoints="1" noAdjustHandles="1" noChangeArrowheads="1" noChangeShapeType="1"/>
            </p:cNvCxnSpPr>
            <p:nvPr userDrawn="1"/>
          </p:nvCxnSpPr>
          <p:spPr>
            <a:xfrm flipH="1">
              <a:off x="1235366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Gerade Verbindung 51">
              <a:extLst>
                <a:ext uri="{FF2B5EF4-FFF2-40B4-BE49-F238E27FC236}">
                  <a16:creationId xmlns:a16="http://schemas.microsoft.com/office/drawing/2014/main" id="{C324216A-543B-0985-6538-CE00647C701D}"/>
                </a:ext>
              </a:extLst>
            </p:cNvPr>
            <p:cNvCxnSpPr>
              <a:cxnSpLocks noGrp="1" noRot="1" noMove="1" noResize="1" noEditPoints="1" noAdjustHandles="1" noChangeArrowheads="1" noChangeShapeType="1"/>
            </p:cNvCxnSpPr>
            <p:nvPr userDrawn="1"/>
          </p:nvCxnSpPr>
          <p:spPr>
            <a:xfrm rot="5400000" flipH="1">
              <a:off x="5865274"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Gerade Verbindung 52">
              <a:extLst>
                <a:ext uri="{FF2B5EF4-FFF2-40B4-BE49-F238E27FC236}">
                  <a16:creationId xmlns:a16="http://schemas.microsoft.com/office/drawing/2014/main" id="{C73DB996-C4AE-9393-F802-CB510699C295}"/>
                </a:ext>
              </a:extLst>
            </p:cNvPr>
            <p:cNvCxnSpPr>
              <a:cxnSpLocks noGrp="1" noRot="1" noMove="1" noResize="1" noEditPoints="1" noAdjustHandles="1" noChangeArrowheads="1" noChangeShapeType="1"/>
            </p:cNvCxnSpPr>
            <p:nvPr userDrawn="1"/>
          </p:nvCxnSpPr>
          <p:spPr>
            <a:xfrm rot="5400000" flipH="1">
              <a:off x="6154199"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2079576"/>
      </p:ext>
    </p:extLst>
  </p:cSld>
  <p:clrMap bg1="lt1" tx1="dk1" bg2="lt2" tx2="dk2" accent1="accent1" accent2="accent2" accent3="accent3" accent4="accent4" accent5="accent5" accent6="accent6" hlink="hlink" folHlink="folHlink"/>
  <p:sldLayoutIdLst>
    <p:sldLayoutId id="2147483660" r:id="rId1"/>
    <p:sldLayoutId id="2147483669" r:id="rId2"/>
    <p:sldLayoutId id="2147483649" r:id="rId3"/>
    <p:sldLayoutId id="2147483670" r:id="rId4"/>
    <p:sldLayoutId id="2147483650" r:id="rId5"/>
    <p:sldLayoutId id="2147483651" r:id="rId6"/>
    <p:sldLayoutId id="2147483652" r:id="rId7"/>
    <p:sldLayoutId id="2147483668" r:id="rId8"/>
    <p:sldLayoutId id="2147483667" r:id="rId9"/>
    <p:sldLayoutId id="2147483663" r:id="rId10"/>
    <p:sldLayoutId id="2147483661" r:id="rId11"/>
    <p:sldLayoutId id="2147483662" r:id="rId12"/>
    <p:sldLayoutId id="2147483664" r:id="rId13"/>
    <p:sldLayoutId id="2147483665" r:id="rId14"/>
    <p:sldLayoutId id="2147483666" r:id="rId15"/>
    <p:sldLayoutId id="2147483698" r:id="rId16"/>
    <p:sldLayoutId id="2147483699" r:id="rId17"/>
    <p:sldLayoutId id="2147483700" r:id="rId18"/>
    <p:sldLayoutId id="2147483701" r:id="rId19"/>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400" b="0" kern="1200" baseline="0">
          <a:solidFill>
            <a:schemeClr val="bg1"/>
          </a:solidFill>
          <a:latin typeface="+mj-lt"/>
          <a:ea typeface="+mj-ea"/>
          <a:cs typeface="+mj-cs"/>
        </a:defRPr>
      </a:lvl1pPr>
    </p:titleStyle>
    <p:bodyStyle>
      <a:lvl1pPr marL="18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1pPr>
      <a:lvl2pPr marL="36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2pPr>
      <a:lvl3pPr marL="54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3pPr>
      <a:lvl4pPr marL="72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4pPr>
      <a:lvl5pPr marL="900000" indent="-180975" algn="l" defTabSz="914400" rtl="0" eaLnBrk="1" latinLnBrk="0" hangingPunct="1">
        <a:lnSpc>
          <a:spcPct val="100000"/>
        </a:lnSpc>
        <a:spcBef>
          <a:spcPts val="600"/>
        </a:spcBef>
        <a:spcAft>
          <a:spcPts val="0"/>
        </a:spcAft>
        <a:buClr>
          <a:schemeClr val="tx2"/>
        </a:buClr>
        <a:buFont typeface="Wingdings" pitchFamily="2" charset="2"/>
        <a:buChar char="§"/>
        <a:defRPr lang="en-US" sz="1600" kern="1200" dirty="0">
          <a:solidFill>
            <a:schemeClr val="tx2"/>
          </a:solidFill>
          <a:latin typeface="+mn-lt"/>
          <a:ea typeface="Tahoma" pitchFamily="34" charset="0"/>
          <a:cs typeface="Tahom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749" userDrawn="1">
          <p15:clr>
            <a:srgbClr val="F26B43"/>
          </p15:clr>
        </p15:guide>
        <p15:guide id="3" pos="3931" userDrawn="1">
          <p15:clr>
            <a:srgbClr val="F26B43"/>
          </p15:clr>
        </p15:guide>
        <p15:guide id="5" orient="horz" pos="1071" userDrawn="1">
          <p15:clr>
            <a:srgbClr val="F26B43"/>
          </p15:clr>
        </p15:guide>
        <p15:guide id="6" orient="horz" pos="1294" userDrawn="1">
          <p15:clr>
            <a:srgbClr val="F26B43"/>
          </p15:clr>
        </p15:guide>
        <p15:guide id="7" orient="horz" pos="2432">
          <p15:clr>
            <a:srgbClr val="F26B43"/>
          </p15:clr>
        </p15:guide>
        <p15:guide id="8" orient="horz" pos="2523">
          <p15:clr>
            <a:srgbClr val="F26B43"/>
          </p15:clr>
        </p15:guide>
        <p15:guide id="9" orient="horz" pos="3589" userDrawn="1">
          <p15:clr>
            <a:srgbClr val="F26B43"/>
          </p15:clr>
        </p15:guide>
        <p15:guide id="10" orient="horz" pos="3748">
          <p15:clr>
            <a:srgbClr val="F26B43"/>
          </p15:clr>
        </p15:guide>
        <p15:guide id="11" pos="316" userDrawn="1">
          <p15:clr>
            <a:srgbClr val="F26B43"/>
          </p15:clr>
        </p15:guide>
        <p15:guide id="12" pos="7364" userDrawn="1">
          <p15:clr>
            <a:srgbClr val="F26B43"/>
          </p15:clr>
        </p15:guide>
        <p15:guide id="13" orient="horz" pos="4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6" name="Grafik 55"/>
          <p:cNvPicPr>
            <a:picLocks noChangeAspect="1"/>
          </p:cNvPicPr>
          <p:nvPr userDrawn="1"/>
        </p:nvPicPr>
        <p:blipFill rotWithShape="1">
          <a:blip r:embed="rId14" cstate="print">
            <a:extLst>
              <a:ext uri="{28A0092B-C50C-407E-A947-70E740481C1C}">
                <a14:useLocalDpi xmlns:a14="http://schemas.microsoft.com/office/drawing/2010/main" val="0"/>
              </a:ext>
            </a:extLst>
          </a:blip>
          <a:srcRect t="82339"/>
          <a:stretch/>
        </p:blipFill>
        <p:spPr>
          <a:xfrm>
            <a:off x="-8238" y="-10479"/>
            <a:ext cx="12197433" cy="1710692"/>
          </a:xfrm>
          <a:prstGeom prst="rect">
            <a:avLst/>
          </a:prstGeom>
        </p:spPr>
      </p:pic>
      <p:graphicFrame>
        <p:nvGraphicFramePr>
          <p:cNvPr id="35" name="think-cell data - do not delete" hidden="1">
            <a:extLst>
              <a:ext uri="{FF2B5EF4-FFF2-40B4-BE49-F238E27FC236}">
                <a16:creationId xmlns:a16="http://schemas.microsoft.com/office/drawing/2014/main" id="{F3627DB2-4267-A1F7-65BA-F1988D2F9B8A}"/>
              </a:ext>
            </a:extLst>
          </p:cNvPr>
          <p:cNvGraphicFramePr>
            <a:graphicFrameLocks noChangeAspect="1"/>
          </p:cNvGraphicFramePr>
          <p:nvPr userDrawn="1">
            <p:custDataLst>
              <p:tags r:id="rId13"/>
            </p:custDataLst>
            <p:extLst>
              <p:ext uri="{D42A27DB-BD31-4B8C-83A1-F6EECF244321}">
                <p14:modId xmlns:p14="http://schemas.microsoft.com/office/powerpoint/2010/main" val="844328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01" name="think-cell Folie" r:id="rId15" imgW="384" imgH="384" progId="TCLayout.ActiveDocument.1">
                  <p:embed/>
                </p:oleObj>
              </mc:Choice>
              <mc:Fallback>
                <p:oleObj name="think-cell Folie" r:id="rId15" imgW="384" imgH="384" progId="TCLayout.ActiveDocument.1">
                  <p:embed/>
                  <p:pic>
                    <p:nvPicPr>
                      <p:cNvPr id="35" name="think-cell data - do not delete" hidden="1">
                        <a:extLst>
                          <a:ext uri="{FF2B5EF4-FFF2-40B4-BE49-F238E27FC236}">
                            <a16:creationId xmlns:a16="http://schemas.microsoft.com/office/drawing/2014/main" id="{F3627DB2-4267-A1F7-65BA-F1988D2F9B8A}"/>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0B9CFCAD-A5C4-E7CB-5018-B8D226A4E843}"/>
              </a:ext>
            </a:extLst>
          </p:cNvPr>
          <p:cNvSpPr>
            <a:spLocks/>
          </p:cNvSpPr>
          <p:nvPr userDrawn="1"/>
        </p:nvSpPr>
        <p:spPr bwMode="gray">
          <a:xfrm>
            <a:off x="0" y="-476"/>
            <a:ext cx="12192000" cy="1700213"/>
          </a:xfrm>
          <a:prstGeom prst="rect">
            <a:avLst/>
          </a:prstGeom>
          <a:solidFill>
            <a:srgbClr val="FFB5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2" name="Titelplatzhalter 1">
            <a:extLst>
              <a:ext uri="{FF2B5EF4-FFF2-40B4-BE49-F238E27FC236}">
                <a16:creationId xmlns:a16="http://schemas.microsoft.com/office/drawing/2014/main" id="{023232B4-782A-A86E-0AE0-03C13ACA0493}"/>
              </a:ext>
            </a:extLst>
          </p:cNvPr>
          <p:cNvSpPr>
            <a:spLocks noGrp="1"/>
          </p:cNvSpPr>
          <p:nvPr>
            <p:ph type="title"/>
          </p:nvPr>
        </p:nvSpPr>
        <p:spPr>
          <a:xfrm>
            <a:off x="501650" y="692150"/>
            <a:ext cx="11188699" cy="861774"/>
          </a:xfrm>
          <a:prstGeom prst="rect">
            <a:avLst/>
          </a:prstGeom>
        </p:spPr>
        <p:txBody>
          <a:bodyPr vert="horz" lIns="0" tIns="0" rIns="0" bIns="0" rtlCol="0" anchor="t">
            <a:noAutofit/>
          </a:bodyPr>
          <a:lstStyle/>
          <a:p>
            <a:r>
              <a:rPr lang="de-DE" sz="2800" dirty="0">
                <a:solidFill>
                  <a:schemeClr val="bg1"/>
                </a:solidFill>
              </a:rPr>
              <a:t>DAS IST EINE BEISPIELHEADLINE</a:t>
            </a:r>
            <a:br>
              <a:rPr lang="de-DE" sz="2800" dirty="0">
                <a:solidFill>
                  <a:schemeClr val="bg1"/>
                </a:solidFill>
              </a:rPr>
            </a:br>
            <a:r>
              <a:rPr lang="de-DE" sz="2800" dirty="0">
                <a:solidFill>
                  <a:schemeClr val="bg1"/>
                </a:solidFill>
              </a:rPr>
              <a:t>MAXIMAL ZWEI ZEILEN</a:t>
            </a:r>
            <a:endParaRPr lang="en-US" dirty="0"/>
          </a:p>
        </p:txBody>
      </p:sp>
      <p:sp>
        <p:nvSpPr>
          <p:cNvPr id="3" name="Textplatzhalter 2">
            <a:extLst>
              <a:ext uri="{FF2B5EF4-FFF2-40B4-BE49-F238E27FC236}">
                <a16:creationId xmlns:a16="http://schemas.microsoft.com/office/drawing/2014/main" id="{7A23ACBA-08CE-F18A-2B2A-587767A35A87}"/>
              </a:ext>
            </a:extLst>
          </p:cNvPr>
          <p:cNvSpPr>
            <a:spLocks noGrp="1"/>
          </p:cNvSpPr>
          <p:nvPr>
            <p:ph type="body" idx="1"/>
          </p:nvPr>
        </p:nvSpPr>
        <p:spPr>
          <a:xfrm>
            <a:off x="501651" y="2057400"/>
            <a:ext cx="11174412" cy="36401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26C0AF9F-071E-4419-16D3-236A696CBF3C}"/>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5" name="Fußzeilenplatzhalter 4">
            <a:extLst>
              <a:ext uri="{FF2B5EF4-FFF2-40B4-BE49-F238E27FC236}">
                <a16:creationId xmlns:a16="http://schemas.microsoft.com/office/drawing/2014/main" id="{DAA750F9-574A-D674-65F1-2BA637CA4715}"/>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a:t>AUGSBURG | BREMEN | DUSSELDORF | GERA | HAMBURG | HANOVER | HEBDEN BRIDGE | LUDWIGSHAFEN | MUNICH | NUREMBERG | OSNABRUECK | SCHORNDORF</a:t>
            </a:r>
            <a:endParaRPr lang="en-US" dirty="0"/>
          </a:p>
        </p:txBody>
      </p:sp>
      <p:sp>
        <p:nvSpPr>
          <p:cNvPr id="6" name="Foliennummernplatzhalter 5">
            <a:extLst>
              <a:ext uri="{FF2B5EF4-FFF2-40B4-BE49-F238E27FC236}">
                <a16:creationId xmlns:a16="http://schemas.microsoft.com/office/drawing/2014/main" id="{E4924422-D586-3F56-AA0E-97A27E6C214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grpSp>
        <p:nvGrpSpPr>
          <p:cNvPr id="125" name="Gruppieren 124">
            <a:extLst>
              <a:ext uri="{FF2B5EF4-FFF2-40B4-BE49-F238E27FC236}">
                <a16:creationId xmlns:a16="http://schemas.microsoft.com/office/drawing/2014/main" id="{228D0AEB-D02B-1789-9CAA-798064B2BC0F}"/>
              </a:ext>
            </a:extLst>
          </p:cNvPr>
          <p:cNvGrpSpPr/>
          <p:nvPr userDrawn="1"/>
        </p:nvGrpSpPr>
        <p:grpSpPr>
          <a:xfrm>
            <a:off x="-397135" y="2060575"/>
            <a:ext cx="12980837" cy="0"/>
            <a:chOff x="-397135" y="1700213"/>
            <a:chExt cx="12980837" cy="0"/>
          </a:xfrm>
        </p:grpSpPr>
        <p:cxnSp>
          <p:nvCxnSpPr>
            <p:cNvPr id="19" name="Gerade Verbindung 5">
              <a:extLst>
                <a:ext uri="{FF2B5EF4-FFF2-40B4-BE49-F238E27FC236}">
                  <a16:creationId xmlns:a16="http://schemas.microsoft.com/office/drawing/2014/main" id="{8E98569C-B62F-3E0E-6F47-7BFFA6233D83}"/>
                </a:ext>
              </a:extLst>
            </p:cNvPr>
            <p:cNvCxnSpPr/>
            <p:nvPr userDrawn="1"/>
          </p:nvCxnSpPr>
          <p:spPr>
            <a:xfrm flipH="1">
              <a:off x="-39713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 Verbindung 63">
              <a:extLst>
                <a:ext uri="{FF2B5EF4-FFF2-40B4-BE49-F238E27FC236}">
                  <a16:creationId xmlns:a16="http://schemas.microsoft.com/office/drawing/2014/main" id="{2503C001-745C-139C-5971-238F465EFF19}"/>
                </a:ext>
              </a:extLst>
            </p:cNvPr>
            <p:cNvCxnSpPr/>
            <p:nvPr userDrawn="1"/>
          </p:nvCxnSpPr>
          <p:spPr>
            <a:xfrm flipH="1">
              <a:off x="1235366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 name="Gruppieren 59">
            <a:extLst>
              <a:ext uri="{FF2B5EF4-FFF2-40B4-BE49-F238E27FC236}">
                <a16:creationId xmlns:a16="http://schemas.microsoft.com/office/drawing/2014/main" id="{773247CF-B8B4-EF4D-9873-95B7D7B68B21}"/>
              </a:ext>
            </a:extLst>
          </p:cNvPr>
          <p:cNvGrpSpPr/>
          <p:nvPr userDrawn="1"/>
        </p:nvGrpSpPr>
        <p:grpSpPr>
          <a:xfrm>
            <a:off x="5951538" y="-285647"/>
            <a:ext cx="288925" cy="172528"/>
            <a:chOff x="5951538" y="-285647"/>
            <a:chExt cx="288925" cy="172528"/>
          </a:xfrm>
        </p:grpSpPr>
        <p:cxnSp>
          <p:nvCxnSpPr>
            <p:cNvPr id="31" name="Gerade Verbindung 51">
              <a:extLst>
                <a:ext uri="{FF2B5EF4-FFF2-40B4-BE49-F238E27FC236}">
                  <a16:creationId xmlns:a16="http://schemas.microsoft.com/office/drawing/2014/main" id="{4B4E03D5-82FF-000D-5A7B-EDE1D83165EB}"/>
                </a:ext>
              </a:extLst>
            </p:cNvPr>
            <p:cNvCxnSpPr>
              <a:cxnSpLocks/>
            </p:cNvCxnSpPr>
            <p:nvPr userDrawn="1"/>
          </p:nvCxnSpPr>
          <p:spPr>
            <a:xfrm rot="5400000" flipH="1">
              <a:off x="5865274"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Gerade Verbindung 52">
              <a:extLst>
                <a:ext uri="{FF2B5EF4-FFF2-40B4-BE49-F238E27FC236}">
                  <a16:creationId xmlns:a16="http://schemas.microsoft.com/office/drawing/2014/main" id="{39EA0D60-E999-0195-85E3-853CCE055DF9}"/>
                </a:ext>
              </a:extLst>
            </p:cNvPr>
            <p:cNvCxnSpPr>
              <a:cxnSpLocks/>
            </p:cNvCxnSpPr>
            <p:nvPr userDrawn="1"/>
          </p:nvCxnSpPr>
          <p:spPr>
            <a:xfrm rot="5400000" flipH="1">
              <a:off x="6154199"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5" name="Gruppieren 144">
            <a:extLst>
              <a:ext uri="{FF2B5EF4-FFF2-40B4-BE49-F238E27FC236}">
                <a16:creationId xmlns:a16="http://schemas.microsoft.com/office/drawing/2014/main" id="{F7FB78CC-166A-FCC6-EF26-04F5ABAD1539}"/>
              </a:ext>
            </a:extLst>
          </p:cNvPr>
          <p:cNvGrpSpPr/>
          <p:nvPr userDrawn="1"/>
        </p:nvGrpSpPr>
        <p:grpSpPr>
          <a:xfrm>
            <a:off x="-397135" y="1704446"/>
            <a:ext cx="12980837" cy="0"/>
            <a:chOff x="-397135" y="1196446"/>
            <a:chExt cx="12980837" cy="0"/>
          </a:xfrm>
        </p:grpSpPr>
        <p:cxnSp>
          <p:nvCxnSpPr>
            <p:cNvPr id="146" name="Gerade Verbindung 44">
              <a:extLst>
                <a:ext uri="{FF2B5EF4-FFF2-40B4-BE49-F238E27FC236}">
                  <a16:creationId xmlns:a16="http://schemas.microsoft.com/office/drawing/2014/main" id="{A446933F-0AFC-1512-F5D4-BD0AC48B07D4}"/>
                </a:ext>
              </a:extLst>
            </p:cNvPr>
            <p:cNvCxnSpPr/>
            <p:nvPr userDrawn="1"/>
          </p:nvCxnSpPr>
          <p:spPr>
            <a:xfrm flipH="1">
              <a:off x="-39713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Gerade Verbindung 65">
              <a:extLst>
                <a:ext uri="{FF2B5EF4-FFF2-40B4-BE49-F238E27FC236}">
                  <a16:creationId xmlns:a16="http://schemas.microsoft.com/office/drawing/2014/main" id="{C04C1E04-C0CC-88AB-3087-F996F774BDDD}"/>
                </a:ext>
              </a:extLst>
            </p:cNvPr>
            <p:cNvCxnSpPr/>
            <p:nvPr userDrawn="1"/>
          </p:nvCxnSpPr>
          <p:spPr>
            <a:xfrm flipH="1">
              <a:off x="1235366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1" name="Gruppieren 60">
            <a:extLst>
              <a:ext uri="{FF2B5EF4-FFF2-40B4-BE49-F238E27FC236}">
                <a16:creationId xmlns:a16="http://schemas.microsoft.com/office/drawing/2014/main" id="{9DF48C60-A029-0BA2-55AF-353FBF40E66C}"/>
              </a:ext>
            </a:extLst>
          </p:cNvPr>
          <p:cNvGrpSpPr>
            <a:grpSpLocks noGrp="1" noUngrp="1" noRot="1" noMove="1" noResize="1"/>
          </p:cNvGrpSpPr>
          <p:nvPr userDrawn="1"/>
        </p:nvGrpSpPr>
        <p:grpSpPr>
          <a:xfrm>
            <a:off x="-397135" y="-285647"/>
            <a:ext cx="12980837" cy="7436928"/>
            <a:chOff x="-397135" y="-285647"/>
            <a:chExt cx="12980837" cy="7436928"/>
          </a:xfrm>
        </p:grpSpPr>
        <p:cxnSp>
          <p:nvCxnSpPr>
            <p:cNvPr id="30" name="Gerade Verbindung 49">
              <a:extLst>
                <a:ext uri="{FF2B5EF4-FFF2-40B4-BE49-F238E27FC236}">
                  <a16:creationId xmlns:a16="http://schemas.microsoft.com/office/drawing/2014/main" id="{BF15298B-4232-95DA-45E2-80A4B4B4770A}"/>
                </a:ext>
              </a:extLst>
            </p:cNvPr>
            <p:cNvCxnSpPr>
              <a:cxnSpLocks noGrp="1" noRot="1" noMove="1" noResize="1" noEditPoints="1" noAdjustHandles="1" noChangeArrowheads="1" noChangeShapeType="1"/>
            </p:cNvCxnSpPr>
            <p:nvPr userDrawn="1"/>
          </p:nvCxnSpPr>
          <p:spPr>
            <a:xfrm rot="5400000" flipH="1">
              <a:off x="416973"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Gerade Verbindung 53">
              <a:extLst>
                <a:ext uri="{FF2B5EF4-FFF2-40B4-BE49-F238E27FC236}">
                  <a16:creationId xmlns:a16="http://schemas.microsoft.com/office/drawing/2014/main" id="{745EFA03-6FA7-0BB2-812E-51B905785E88}"/>
                </a:ext>
              </a:extLst>
            </p:cNvPr>
            <p:cNvCxnSpPr>
              <a:cxnSpLocks noGrp="1" noRot="1" noMove="1" noResize="1" noEditPoints="1" noAdjustHandles="1" noChangeArrowheads="1" noChangeShapeType="1"/>
            </p:cNvCxnSpPr>
            <p:nvPr userDrawn="1"/>
          </p:nvCxnSpPr>
          <p:spPr>
            <a:xfrm rot="5400000" flipH="1">
              <a:off x="11603026"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Gerade Verbindung 56">
              <a:extLst>
                <a:ext uri="{FF2B5EF4-FFF2-40B4-BE49-F238E27FC236}">
                  <a16:creationId xmlns:a16="http://schemas.microsoft.com/office/drawing/2014/main" id="{C957E2EE-4148-794A-BFCD-74F8113F3C17}"/>
                </a:ext>
              </a:extLst>
            </p:cNvPr>
            <p:cNvCxnSpPr>
              <a:cxnSpLocks noGrp="1" noRot="1" noMove="1" noResize="1" noEditPoints="1" noAdjustHandles="1" noChangeArrowheads="1" noChangeShapeType="1"/>
            </p:cNvCxnSpPr>
            <p:nvPr userDrawn="1"/>
          </p:nvCxnSpPr>
          <p:spPr>
            <a:xfrm rot="5400000" flipH="1">
              <a:off x="416973"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2D3F0F76-1C9F-2BC9-F733-BE68B05EAE9F}"/>
                </a:ext>
              </a:extLst>
            </p:cNvPr>
            <p:cNvCxnSpPr>
              <a:cxnSpLocks noGrp="1" noRot="1" noMove="1" noResize="1" noEditPoints="1" noAdjustHandles="1" noChangeArrowheads="1" noChangeShapeType="1"/>
            </p:cNvCxnSpPr>
            <p:nvPr userDrawn="1"/>
          </p:nvCxnSpPr>
          <p:spPr>
            <a:xfrm rot="5400000" flipH="1">
              <a:off x="11603026"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Gerade Verbindung 43">
              <a:extLst>
                <a:ext uri="{FF2B5EF4-FFF2-40B4-BE49-F238E27FC236}">
                  <a16:creationId xmlns:a16="http://schemas.microsoft.com/office/drawing/2014/main" id="{68C49FEA-DDAD-AE90-B0B2-5AED35247997}"/>
                </a:ext>
              </a:extLst>
            </p:cNvPr>
            <p:cNvCxnSpPr>
              <a:cxnSpLocks noGrp="1" noRot="1" noMove="1" noResize="1" noEditPoints="1" noAdjustHandles="1" noChangeArrowheads="1" noChangeShapeType="1"/>
            </p:cNvCxnSpPr>
            <p:nvPr userDrawn="1"/>
          </p:nvCxnSpPr>
          <p:spPr>
            <a:xfrm flipH="1">
              <a:off x="-39713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 Verbindung 47">
              <a:extLst>
                <a:ext uri="{FF2B5EF4-FFF2-40B4-BE49-F238E27FC236}">
                  <a16:creationId xmlns:a16="http://schemas.microsoft.com/office/drawing/2014/main" id="{2DC64325-580B-55E7-EDA8-F799C5BB2C32}"/>
                </a:ext>
              </a:extLst>
            </p:cNvPr>
            <p:cNvCxnSpPr>
              <a:cxnSpLocks noGrp="1" noRot="1" noMove="1" noResize="1" noEditPoints="1" noAdjustHandles="1" noChangeArrowheads="1" noChangeShapeType="1"/>
            </p:cNvCxnSpPr>
            <p:nvPr userDrawn="1"/>
          </p:nvCxnSpPr>
          <p:spPr>
            <a:xfrm flipH="1">
              <a:off x="-39713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 Verbindung 48">
              <a:extLst>
                <a:ext uri="{FF2B5EF4-FFF2-40B4-BE49-F238E27FC236}">
                  <a16:creationId xmlns:a16="http://schemas.microsoft.com/office/drawing/2014/main" id="{5BA86094-28AE-4938-F6C5-35D8BEFB6391}"/>
                </a:ext>
              </a:extLst>
            </p:cNvPr>
            <p:cNvCxnSpPr>
              <a:cxnSpLocks noGrp="1" noRot="1" noMove="1" noResize="1" noEditPoints="1" noAdjustHandles="1" noChangeArrowheads="1" noChangeShapeType="1"/>
            </p:cNvCxnSpPr>
            <p:nvPr userDrawn="1"/>
          </p:nvCxnSpPr>
          <p:spPr>
            <a:xfrm flipH="1">
              <a:off x="-39713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 Verbindung 5">
              <a:extLst>
                <a:ext uri="{FF2B5EF4-FFF2-40B4-BE49-F238E27FC236}">
                  <a16:creationId xmlns:a16="http://schemas.microsoft.com/office/drawing/2014/main" id="{EB975F75-581C-A404-1B6C-3F9298A8FC8B}"/>
                </a:ext>
              </a:extLst>
            </p:cNvPr>
            <p:cNvCxnSpPr>
              <a:cxnSpLocks noGrp="1" noRot="1" noMove="1" noResize="1" noEditPoints="1" noAdjustHandles="1" noChangeArrowheads="1" noChangeShapeType="1"/>
            </p:cNvCxnSpPr>
            <p:nvPr userDrawn="1"/>
          </p:nvCxnSpPr>
          <p:spPr>
            <a:xfrm flipH="1">
              <a:off x="-39713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 Verbindung 5">
              <a:extLst>
                <a:ext uri="{FF2B5EF4-FFF2-40B4-BE49-F238E27FC236}">
                  <a16:creationId xmlns:a16="http://schemas.microsoft.com/office/drawing/2014/main" id="{5EE75F96-612E-037E-642D-07696AF4B168}"/>
                </a:ext>
              </a:extLst>
            </p:cNvPr>
            <p:cNvCxnSpPr>
              <a:cxnSpLocks noGrp="1" noRot="1" noMove="1" noResize="1" noEditPoints="1" noAdjustHandles="1" noChangeArrowheads="1" noChangeShapeType="1"/>
            </p:cNvCxnSpPr>
            <p:nvPr userDrawn="1"/>
          </p:nvCxnSpPr>
          <p:spPr>
            <a:xfrm flipH="1">
              <a:off x="-39713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 Verbindung 64">
              <a:extLst>
                <a:ext uri="{FF2B5EF4-FFF2-40B4-BE49-F238E27FC236}">
                  <a16:creationId xmlns:a16="http://schemas.microsoft.com/office/drawing/2014/main" id="{C85C1880-7B29-16B4-B38C-2D66015F03F7}"/>
                </a:ext>
              </a:extLst>
            </p:cNvPr>
            <p:cNvCxnSpPr>
              <a:cxnSpLocks noGrp="1" noRot="1" noMove="1" noResize="1" noEditPoints="1" noAdjustHandles="1" noChangeArrowheads="1" noChangeShapeType="1"/>
            </p:cNvCxnSpPr>
            <p:nvPr userDrawn="1"/>
          </p:nvCxnSpPr>
          <p:spPr>
            <a:xfrm flipH="1">
              <a:off x="1235366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 Verbindung 68">
              <a:extLst>
                <a:ext uri="{FF2B5EF4-FFF2-40B4-BE49-F238E27FC236}">
                  <a16:creationId xmlns:a16="http://schemas.microsoft.com/office/drawing/2014/main" id="{C3B93383-0018-3C00-8088-368AC52C79AB}"/>
                </a:ext>
              </a:extLst>
            </p:cNvPr>
            <p:cNvCxnSpPr>
              <a:cxnSpLocks noGrp="1" noRot="1" noMove="1" noResize="1" noEditPoints="1" noAdjustHandles="1" noChangeArrowheads="1" noChangeShapeType="1"/>
            </p:cNvCxnSpPr>
            <p:nvPr userDrawn="1"/>
          </p:nvCxnSpPr>
          <p:spPr>
            <a:xfrm flipH="1">
              <a:off x="1235366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 Verbindung 69">
              <a:extLst>
                <a:ext uri="{FF2B5EF4-FFF2-40B4-BE49-F238E27FC236}">
                  <a16:creationId xmlns:a16="http://schemas.microsoft.com/office/drawing/2014/main" id="{4CD7639F-5324-5DF8-D51F-2DB6618466FC}"/>
                </a:ext>
              </a:extLst>
            </p:cNvPr>
            <p:cNvCxnSpPr>
              <a:cxnSpLocks noGrp="1" noRot="1" noMove="1" noResize="1" noEditPoints="1" noAdjustHandles="1" noChangeArrowheads="1" noChangeShapeType="1"/>
            </p:cNvCxnSpPr>
            <p:nvPr userDrawn="1"/>
          </p:nvCxnSpPr>
          <p:spPr>
            <a:xfrm flipH="1">
              <a:off x="1235366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 Verbindung 63">
              <a:extLst>
                <a:ext uri="{FF2B5EF4-FFF2-40B4-BE49-F238E27FC236}">
                  <a16:creationId xmlns:a16="http://schemas.microsoft.com/office/drawing/2014/main" id="{C601184A-D2E0-2427-02E8-5174446DD648}"/>
                </a:ext>
              </a:extLst>
            </p:cNvPr>
            <p:cNvCxnSpPr>
              <a:cxnSpLocks noGrp="1" noRot="1" noMove="1" noResize="1" noEditPoints="1" noAdjustHandles="1" noChangeArrowheads="1" noChangeShapeType="1"/>
            </p:cNvCxnSpPr>
            <p:nvPr userDrawn="1"/>
          </p:nvCxnSpPr>
          <p:spPr>
            <a:xfrm flipH="1">
              <a:off x="1235366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 Verbindung 63">
              <a:extLst>
                <a:ext uri="{FF2B5EF4-FFF2-40B4-BE49-F238E27FC236}">
                  <a16:creationId xmlns:a16="http://schemas.microsoft.com/office/drawing/2014/main" id="{7040427B-3BD9-F751-5E83-4A41394D04B2}"/>
                </a:ext>
              </a:extLst>
            </p:cNvPr>
            <p:cNvCxnSpPr>
              <a:cxnSpLocks noGrp="1" noRot="1" noMove="1" noResize="1" noEditPoints="1" noAdjustHandles="1" noChangeArrowheads="1" noChangeShapeType="1"/>
            </p:cNvCxnSpPr>
            <p:nvPr userDrawn="1"/>
          </p:nvCxnSpPr>
          <p:spPr>
            <a:xfrm flipH="1">
              <a:off x="1235366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Gerade Verbindung 51">
              <a:extLst>
                <a:ext uri="{FF2B5EF4-FFF2-40B4-BE49-F238E27FC236}">
                  <a16:creationId xmlns:a16="http://schemas.microsoft.com/office/drawing/2014/main" id="{C324216A-543B-0985-6538-CE00647C701D}"/>
                </a:ext>
              </a:extLst>
            </p:cNvPr>
            <p:cNvCxnSpPr>
              <a:cxnSpLocks noGrp="1" noRot="1" noMove="1" noResize="1" noEditPoints="1" noAdjustHandles="1" noChangeArrowheads="1" noChangeShapeType="1"/>
            </p:cNvCxnSpPr>
            <p:nvPr userDrawn="1"/>
          </p:nvCxnSpPr>
          <p:spPr>
            <a:xfrm rot="5400000" flipH="1">
              <a:off x="5865274"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Gerade Verbindung 52">
              <a:extLst>
                <a:ext uri="{FF2B5EF4-FFF2-40B4-BE49-F238E27FC236}">
                  <a16:creationId xmlns:a16="http://schemas.microsoft.com/office/drawing/2014/main" id="{C73DB996-C4AE-9393-F802-CB510699C295}"/>
                </a:ext>
              </a:extLst>
            </p:cNvPr>
            <p:cNvCxnSpPr>
              <a:cxnSpLocks noGrp="1" noRot="1" noMove="1" noResize="1" noEditPoints="1" noAdjustHandles="1" noChangeArrowheads="1" noChangeShapeType="1"/>
            </p:cNvCxnSpPr>
            <p:nvPr userDrawn="1"/>
          </p:nvCxnSpPr>
          <p:spPr>
            <a:xfrm rot="5400000" flipH="1">
              <a:off x="6154199"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7" name="Gruppieren 56">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62" name="Rechteck 61">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3" name="Rechteck 62">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4" name="Rechteck 63">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5" name="Rechteck 64">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6" name="Rechteck 65">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7" name="Rechteck 66">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grpSp>
        <p:nvGrpSpPr>
          <p:cNvPr id="68" name="Gruppieren 67">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380063" y="233287"/>
            <a:ext cx="1296000" cy="101676"/>
            <a:chOff x="6460986" y="477897"/>
            <a:chExt cx="2190421" cy="169783"/>
          </a:xfrm>
          <a:solidFill>
            <a:schemeClr val="bg1"/>
          </a:solidFill>
        </p:grpSpPr>
        <p:sp>
          <p:nvSpPr>
            <p:cNvPr id="69"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70"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71"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72"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73"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74"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75"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76"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77"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78"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79"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80"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81"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spTree>
    <p:extLst>
      <p:ext uri="{BB962C8B-B14F-4D97-AF65-F5344CB8AC3E}">
        <p14:creationId xmlns:p14="http://schemas.microsoft.com/office/powerpoint/2010/main" val="208322852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86" r:id="rId3"/>
    <p:sldLayoutId id="2147483687" r:id="rId4"/>
    <p:sldLayoutId id="2147483690" r:id="rId5"/>
    <p:sldLayoutId id="2147483691" r:id="rId6"/>
    <p:sldLayoutId id="2147483692" r:id="rId7"/>
    <p:sldLayoutId id="2147483693" r:id="rId8"/>
    <p:sldLayoutId id="2147483694" r:id="rId9"/>
    <p:sldLayoutId id="2147483695" r:id="rId10"/>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400" b="0" kern="1200" baseline="0">
          <a:solidFill>
            <a:schemeClr val="bg1"/>
          </a:solidFill>
          <a:latin typeface="+mj-lt"/>
          <a:ea typeface="+mj-ea"/>
          <a:cs typeface="+mj-cs"/>
        </a:defRPr>
      </a:lvl1pPr>
    </p:titleStyle>
    <p:bodyStyle>
      <a:lvl1pPr marL="18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1pPr>
      <a:lvl2pPr marL="36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2pPr>
      <a:lvl3pPr marL="54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3pPr>
      <a:lvl4pPr marL="72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4pPr>
      <a:lvl5pPr marL="900000" indent="-180975" algn="l" defTabSz="914400" rtl="0" eaLnBrk="1" latinLnBrk="0" hangingPunct="1">
        <a:lnSpc>
          <a:spcPct val="100000"/>
        </a:lnSpc>
        <a:spcBef>
          <a:spcPts val="600"/>
        </a:spcBef>
        <a:spcAft>
          <a:spcPts val="0"/>
        </a:spcAft>
        <a:buClr>
          <a:schemeClr val="tx2"/>
        </a:buClr>
        <a:buFont typeface="Wingdings" pitchFamily="2" charset="2"/>
        <a:buChar char="§"/>
        <a:defRPr lang="en-US" sz="1600" kern="1200" dirty="0">
          <a:solidFill>
            <a:schemeClr val="tx2"/>
          </a:solidFill>
          <a:latin typeface="+mn-lt"/>
          <a:ea typeface="Tahoma" pitchFamily="34" charset="0"/>
          <a:cs typeface="Tahom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749">
          <p15:clr>
            <a:srgbClr val="F26B43"/>
          </p15:clr>
        </p15:guide>
        <p15:guide id="3" pos="3931">
          <p15:clr>
            <a:srgbClr val="F26B43"/>
          </p15:clr>
        </p15:guide>
        <p15:guide id="5" orient="horz" pos="1071">
          <p15:clr>
            <a:srgbClr val="F26B43"/>
          </p15:clr>
        </p15:guide>
        <p15:guide id="6" orient="horz" pos="1294">
          <p15:clr>
            <a:srgbClr val="F26B43"/>
          </p15:clr>
        </p15:guide>
        <p15:guide id="7" orient="horz" pos="2432">
          <p15:clr>
            <a:srgbClr val="F26B43"/>
          </p15:clr>
        </p15:guide>
        <p15:guide id="8" orient="horz" pos="2523">
          <p15:clr>
            <a:srgbClr val="F26B43"/>
          </p15:clr>
        </p15:guide>
        <p15:guide id="9" orient="horz" pos="3589">
          <p15:clr>
            <a:srgbClr val="F26B43"/>
          </p15:clr>
        </p15:guide>
        <p15:guide id="10" orient="horz" pos="3748">
          <p15:clr>
            <a:srgbClr val="F26B43"/>
          </p15:clr>
        </p15:guide>
        <p15:guide id="11" pos="316">
          <p15:clr>
            <a:srgbClr val="F26B43"/>
          </p15:clr>
        </p15:guide>
        <p15:guide id="12" pos="7364">
          <p15:clr>
            <a:srgbClr val="F26B43"/>
          </p15:clr>
        </p15:guide>
        <p15:guide id="13" orient="horz" pos="4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9" cstate="print">
            <a:extLst>
              <a:ext uri="{28A0092B-C50C-407E-A947-70E740481C1C}">
                <a14:useLocalDpi xmlns:a14="http://schemas.microsoft.com/office/drawing/2010/main" val="0"/>
              </a:ext>
            </a:extLst>
          </a:blip>
          <a:srcRect t="82339"/>
          <a:stretch/>
        </p:blipFill>
        <p:spPr>
          <a:xfrm>
            <a:off x="-8238" y="-10479"/>
            <a:ext cx="12197433" cy="1710692"/>
          </a:xfrm>
          <a:prstGeom prst="rect">
            <a:avLst/>
          </a:prstGeom>
        </p:spPr>
      </p:pic>
      <p:sp>
        <p:nvSpPr>
          <p:cNvPr id="10" name="Rechteck 9">
            <a:extLst>
              <a:ext uri="{FF2B5EF4-FFF2-40B4-BE49-F238E27FC236}">
                <a16:creationId xmlns:a16="http://schemas.microsoft.com/office/drawing/2014/main" id="{0B9CFCAD-A5C4-E7CB-5018-B8D226A4E843}"/>
              </a:ext>
            </a:extLst>
          </p:cNvPr>
          <p:cNvSpPr>
            <a:spLocks/>
          </p:cNvSpPr>
          <p:nvPr userDrawn="1"/>
        </p:nvSpPr>
        <p:spPr bwMode="gray">
          <a:xfrm>
            <a:off x="0" y="0"/>
            <a:ext cx="12192000" cy="1700213"/>
          </a:xfrm>
          <a:prstGeom prst="rect">
            <a:avLst/>
          </a:prstGeom>
          <a:solidFill>
            <a:srgbClr val="0085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graphicFrame>
        <p:nvGraphicFramePr>
          <p:cNvPr id="35" name="think-cell data - do not delete" hidden="1">
            <a:extLst>
              <a:ext uri="{FF2B5EF4-FFF2-40B4-BE49-F238E27FC236}">
                <a16:creationId xmlns:a16="http://schemas.microsoft.com/office/drawing/2014/main" id="{F3627DB2-4267-A1F7-65BA-F1988D2F9B8A}"/>
              </a:ext>
            </a:extLst>
          </p:cNvPr>
          <p:cNvGraphicFramePr>
            <a:graphicFrameLocks noChangeAspect="1"/>
          </p:cNvGraphicFramePr>
          <p:nvPr userDrawn="1">
            <p:custDataLst>
              <p:tags r:id="rId8"/>
            </p:custDataLst>
            <p:extLst>
              <p:ext uri="{D42A27DB-BD31-4B8C-83A1-F6EECF244321}">
                <p14:modId xmlns:p14="http://schemas.microsoft.com/office/powerpoint/2010/main" val="3365707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9" name="think-cell Folie" r:id="rId10" imgW="384" imgH="384" progId="TCLayout.ActiveDocument.1">
                  <p:embed/>
                </p:oleObj>
              </mc:Choice>
              <mc:Fallback>
                <p:oleObj name="think-cell Folie" r:id="rId10" imgW="384" imgH="384" progId="TCLayout.ActiveDocument.1">
                  <p:embed/>
                  <p:pic>
                    <p:nvPicPr>
                      <p:cNvPr id="35" name="think-cell data - do not delete" hidden="1">
                        <a:extLst>
                          <a:ext uri="{FF2B5EF4-FFF2-40B4-BE49-F238E27FC236}">
                            <a16:creationId xmlns:a16="http://schemas.microsoft.com/office/drawing/2014/main" id="{F3627DB2-4267-A1F7-65BA-F1988D2F9B8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023232B4-782A-A86E-0AE0-03C13ACA0493}"/>
              </a:ext>
            </a:extLst>
          </p:cNvPr>
          <p:cNvSpPr>
            <a:spLocks noGrp="1"/>
          </p:cNvSpPr>
          <p:nvPr>
            <p:ph type="title"/>
          </p:nvPr>
        </p:nvSpPr>
        <p:spPr>
          <a:xfrm>
            <a:off x="501650" y="692150"/>
            <a:ext cx="11188699" cy="861774"/>
          </a:xfrm>
          <a:prstGeom prst="rect">
            <a:avLst/>
          </a:prstGeom>
        </p:spPr>
        <p:txBody>
          <a:bodyPr vert="horz" lIns="0" tIns="0" rIns="0" bIns="0" rtlCol="0" anchor="t">
            <a:noAutofit/>
          </a:bodyPr>
          <a:lstStyle/>
          <a:p>
            <a:r>
              <a:rPr lang="de-DE" sz="2800" dirty="0">
                <a:solidFill>
                  <a:schemeClr val="bg1"/>
                </a:solidFill>
              </a:rPr>
              <a:t>DAS IST EINE BEISPIELHEADLINE</a:t>
            </a:r>
            <a:br>
              <a:rPr lang="de-DE" sz="2800" dirty="0">
                <a:solidFill>
                  <a:schemeClr val="bg1"/>
                </a:solidFill>
              </a:rPr>
            </a:br>
            <a:r>
              <a:rPr lang="de-DE" sz="2800" dirty="0">
                <a:solidFill>
                  <a:schemeClr val="bg1"/>
                </a:solidFill>
              </a:rPr>
              <a:t>MAXIMAL ZWEI ZEILEN</a:t>
            </a:r>
            <a:endParaRPr lang="en-US" dirty="0"/>
          </a:p>
        </p:txBody>
      </p:sp>
      <p:sp>
        <p:nvSpPr>
          <p:cNvPr id="3" name="Textplatzhalter 2">
            <a:extLst>
              <a:ext uri="{FF2B5EF4-FFF2-40B4-BE49-F238E27FC236}">
                <a16:creationId xmlns:a16="http://schemas.microsoft.com/office/drawing/2014/main" id="{7A23ACBA-08CE-F18A-2B2A-587767A35A87}"/>
              </a:ext>
            </a:extLst>
          </p:cNvPr>
          <p:cNvSpPr>
            <a:spLocks noGrp="1"/>
          </p:cNvSpPr>
          <p:nvPr>
            <p:ph type="body" idx="1"/>
          </p:nvPr>
        </p:nvSpPr>
        <p:spPr>
          <a:xfrm>
            <a:off x="501651" y="2057400"/>
            <a:ext cx="11174412" cy="36401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26C0AF9F-071E-4419-16D3-236A696CBF3C}"/>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9/17/2024</a:t>
            </a:fld>
            <a:endParaRPr lang="en-US"/>
          </a:p>
        </p:txBody>
      </p:sp>
      <p:sp>
        <p:nvSpPr>
          <p:cNvPr id="5" name="Fußzeilenplatzhalter 4">
            <a:extLst>
              <a:ext uri="{FF2B5EF4-FFF2-40B4-BE49-F238E27FC236}">
                <a16:creationId xmlns:a16="http://schemas.microsoft.com/office/drawing/2014/main" id="{DAA750F9-574A-D674-65F1-2BA637CA4715}"/>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a:t>AUGSBURG | BREMEN | DUSSELDORF | GERA | HAMBURG | HANOVER | HEBDEN BRIDGE | LUDWIGSHAFEN | MUNICH | NUREMBERG | OSNABRUECK | SCHORNDORF</a:t>
            </a:r>
            <a:endParaRPr lang="en-US" dirty="0"/>
          </a:p>
        </p:txBody>
      </p:sp>
      <p:sp>
        <p:nvSpPr>
          <p:cNvPr id="6" name="Foliennummernplatzhalter 5">
            <a:extLst>
              <a:ext uri="{FF2B5EF4-FFF2-40B4-BE49-F238E27FC236}">
                <a16:creationId xmlns:a16="http://schemas.microsoft.com/office/drawing/2014/main" id="{E4924422-D586-3F56-AA0E-97A27E6C214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grpSp>
        <p:nvGrpSpPr>
          <p:cNvPr id="125" name="Gruppieren 124">
            <a:extLst>
              <a:ext uri="{FF2B5EF4-FFF2-40B4-BE49-F238E27FC236}">
                <a16:creationId xmlns:a16="http://schemas.microsoft.com/office/drawing/2014/main" id="{228D0AEB-D02B-1789-9CAA-798064B2BC0F}"/>
              </a:ext>
            </a:extLst>
          </p:cNvPr>
          <p:cNvGrpSpPr/>
          <p:nvPr userDrawn="1"/>
        </p:nvGrpSpPr>
        <p:grpSpPr>
          <a:xfrm>
            <a:off x="-397135" y="2060575"/>
            <a:ext cx="12980837" cy="0"/>
            <a:chOff x="-397135" y="1700213"/>
            <a:chExt cx="12980837" cy="0"/>
          </a:xfrm>
        </p:grpSpPr>
        <p:cxnSp>
          <p:nvCxnSpPr>
            <p:cNvPr id="19" name="Gerade Verbindung 5">
              <a:extLst>
                <a:ext uri="{FF2B5EF4-FFF2-40B4-BE49-F238E27FC236}">
                  <a16:creationId xmlns:a16="http://schemas.microsoft.com/office/drawing/2014/main" id="{8E98569C-B62F-3E0E-6F47-7BFFA6233D83}"/>
                </a:ext>
              </a:extLst>
            </p:cNvPr>
            <p:cNvCxnSpPr/>
            <p:nvPr userDrawn="1"/>
          </p:nvCxnSpPr>
          <p:spPr>
            <a:xfrm flipH="1">
              <a:off x="-39713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 Verbindung 63">
              <a:extLst>
                <a:ext uri="{FF2B5EF4-FFF2-40B4-BE49-F238E27FC236}">
                  <a16:creationId xmlns:a16="http://schemas.microsoft.com/office/drawing/2014/main" id="{2503C001-745C-139C-5971-238F465EFF19}"/>
                </a:ext>
              </a:extLst>
            </p:cNvPr>
            <p:cNvCxnSpPr/>
            <p:nvPr userDrawn="1"/>
          </p:nvCxnSpPr>
          <p:spPr>
            <a:xfrm flipH="1">
              <a:off x="1235366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 name="Gruppieren 59">
            <a:extLst>
              <a:ext uri="{FF2B5EF4-FFF2-40B4-BE49-F238E27FC236}">
                <a16:creationId xmlns:a16="http://schemas.microsoft.com/office/drawing/2014/main" id="{773247CF-B8B4-EF4D-9873-95B7D7B68B21}"/>
              </a:ext>
            </a:extLst>
          </p:cNvPr>
          <p:cNvGrpSpPr/>
          <p:nvPr userDrawn="1"/>
        </p:nvGrpSpPr>
        <p:grpSpPr>
          <a:xfrm>
            <a:off x="5951538" y="-285647"/>
            <a:ext cx="288925" cy="172528"/>
            <a:chOff x="5951538" y="-285647"/>
            <a:chExt cx="288925" cy="172528"/>
          </a:xfrm>
        </p:grpSpPr>
        <p:cxnSp>
          <p:nvCxnSpPr>
            <p:cNvPr id="31" name="Gerade Verbindung 51">
              <a:extLst>
                <a:ext uri="{FF2B5EF4-FFF2-40B4-BE49-F238E27FC236}">
                  <a16:creationId xmlns:a16="http://schemas.microsoft.com/office/drawing/2014/main" id="{4B4E03D5-82FF-000D-5A7B-EDE1D83165EB}"/>
                </a:ext>
              </a:extLst>
            </p:cNvPr>
            <p:cNvCxnSpPr>
              <a:cxnSpLocks/>
            </p:cNvCxnSpPr>
            <p:nvPr userDrawn="1"/>
          </p:nvCxnSpPr>
          <p:spPr>
            <a:xfrm rot="5400000" flipH="1">
              <a:off x="5865274"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Gerade Verbindung 52">
              <a:extLst>
                <a:ext uri="{FF2B5EF4-FFF2-40B4-BE49-F238E27FC236}">
                  <a16:creationId xmlns:a16="http://schemas.microsoft.com/office/drawing/2014/main" id="{39EA0D60-E999-0195-85E3-853CCE055DF9}"/>
                </a:ext>
              </a:extLst>
            </p:cNvPr>
            <p:cNvCxnSpPr>
              <a:cxnSpLocks/>
            </p:cNvCxnSpPr>
            <p:nvPr userDrawn="1"/>
          </p:nvCxnSpPr>
          <p:spPr>
            <a:xfrm rot="5400000" flipH="1">
              <a:off x="6154199"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5" name="Gruppieren 144">
            <a:extLst>
              <a:ext uri="{FF2B5EF4-FFF2-40B4-BE49-F238E27FC236}">
                <a16:creationId xmlns:a16="http://schemas.microsoft.com/office/drawing/2014/main" id="{F7FB78CC-166A-FCC6-EF26-04F5ABAD1539}"/>
              </a:ext>
            </a:extLst>
          </p:cNvPr>
          <p:cNvGrpSpPr/>
          <p:nvPr userDrawn="1"/>
        </p:nvGrpSpPr>
        <p:grpSpPr>
          <a:xfrm>
            <a:off x="-397135" y="1704446"/>
            <a:ext cx="12980837" cy="0"/>
            <a:chOff x="-397135" y="1196446"/>
            <a:chExt cx="12980837" cy="0"/>
          </a:xfrm>
        </p:grpSpPr>
        <p:cxnSp>
          <p:nvCxnSpPr>
            <p:cNvPr id="146" name="Gerade Verbindung 44">
              <a:extLst>
                <a:ext uri="{FF2B5EF4-FFF2-40B4-BE49-F238E27FC236}">
                  <a16:creationId xmlns:a16="http://schemas.microsoft.com/office/drawing/2014/main" id="{A446933F-0AFC-1512-F5D4-BD0AC48B07D4}"/>
                </a:ext>
              </a:extLst>
            </p:cNvPr>
            <p:cNvCxnSpPr/>
            <p:nvPr userDrawn="1"/>
          </p:nvCxnSpPr>
          <p:spPr>
            <a:xfrm flipH="1">
              <a:off x="-39713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Gerade Verbindung 65">
              <a:extLst>
                <a:ext uri="{FF2B5EF4-FFF2-40B4-BE49-F238E27FC236}">
                  <a16:creationId xmlns:a16="http://schemas.microsoft.com/office/drawing/2014/main" id="{C04C1E04-C0CC-88AB-3087-F996F774BDDD}"/>
                </a:ext>
              </a:extLst>
            </p:cNvPr>
            <p:cNvCxnSpPr/>
            <p:nvPr userDrawn="1"/>
          </p:nvCxnSpPr>
          <p:spPr>
            <a:xfrm flipH="1">
              <a:off x="1235366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1" name="Gruppieren 60">
            <a:extLst>
              <a:ext uri="{FF2B5EF4-FFF2-40B4-BE49-F238E27FC236}">
                <a16:creationId xmlns:a16="http://schemas.microsoft.com/office/drawing/2014/main" id="{9DF48C60-A029-0BA2-55AF-353FBF40E66C}"/>
              </a:ext>
            </a:extLst>
          </p:cNvPr>
          <p:cNvGrpSpPr>
            <a:grpSpLocks noGrp="1" noUngrp="1" noRot="1" noMove="1" noResize="1"/>
          </p:cNvGrpSpPr>
          <p:nvPr userDrawn="1"/>
        </p:nvGrpSpPr>
        <p:grpSpPr>
          <a:xfrm>
            <a:off x="-397135" y="-285647"/>
            <a:ext cx="12980837" cy="7436928"/>
            <a:chOff x="-397135" y="-285647"/>
            <a:chExt cx="12980837" cy="7436928"/>
          </a:xfrm>
        </p:grpSpPr>
        <p:cxnSp>
          <p:nvCxnSpPr>
            <p:cNvPr id="30" name="Gerade Verbindung 49">
              <a:extLst>
                <a:ext uri="{FF2B5EF4-FFF2-40B4-BE49-F238E27FC236}">
                  <a16:creationId xmlns:a16="http://schemas.microsoft.com/office/drawing/2014/main" id="{BF15298B-4232-95DA-45E2-80A4B4B4770A}"/>
                </a:ext>
              </a:extLst>
            </p:cNvPr>
            <p:cNvCxnSpPr>
              <a:cxnSpLocks noGrp="1" noRot="1" noMove="1" noResize="1" noEditPoints="1" noAdjustHandles="1" noChangeArrowheads="1" noChangeShapeType="1"/>
            </p:cNvCxnSpPr>
            <p:nvPr userDrawn="1"/>
          </p:nvCxnSpPr>
          <p:spPr>
            <a:xfrm rot="5400000" flipH="1">
              <a:off x="416973"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Gerade Verbindung 53">
              <a:extLst>
                <a:ext uri="{FF2B5EF4-FFF2-40B4-BE49-F238E27FC236}">
                  <a16:creationId xmlns:a16="http://schemas.microsoft.com/office/drawing/2014/main" id="{745EFA03-6FA7-0BB2-812E-51B905785E88}"/>
                </a:ext>
              </a:extLst>
            </p:cNvPr>
            <p:cNvCxnSpPr>
              <a:cxnSpLocks noGrp="1" noRot="1" noMove="1" noResize="1" noEditPoints="1" noAdjustHandles="1" noChangeArrowheads="1" noChangeShapeType="1"/>
            </p:cNvCxnSpPr>
            <p:nvPr userDrawn="1"/>
          </p:nvCxnSpPr>
          <p:spPr>
            <a:xfrm rot="5400000" flipH="1">
              <a:off x="11603026"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Gerade Verbindung 56">
              <a:extLst>
                <a:ext uri="{FF2B5EF4-FFF2-40B4-BE49-F238E27FC236}">
                  <a16:creationId xmlns:a16="http://schemas.microsoft.com/office/drawing/2014/main" id="{C957E2EE-4148-794A-BFCD-74F8113F3C17}"/>
                </a:ext>
              </a:extLst>
            </p:cNvPr>
            <p:cNvCxnSpPr>
              <a:cxnSpLocks noGrp="1" noRot="1" noMove="1" noResize="1" noEditPoints="1" noAdjustHandles="1" noChangeArrowheads="1" noChangeShapeType="1"/>
            </p:cNvCxnSpPr>
            <p:nvPr userDrawn="1"/>
          </p:nvCxnSpPr>
          <p:spPr>
            <a:xfrm rot="5400000" flipH="1">
              <a:off x="416973"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2D3F0F76-1C9F-2BC9-F733-BE68B05EAE9F}"/>
                </a:ext>
              </a:extLst>
            </p:cNvPr>
            <p:cNvCxnSpPr>
              <a:cxnSpLocks noGrp="1" noRot="1" noMove="1" noResize="1" noEditPoints="1" noAdjustHandles="1" noChangeArrowheads="1" noChangeShapeType="1"/>
            </p:cNvCxnSpPr>
            <p:nvPr userDrawn="1"/>
          </p:nvCxnSpPr>
          <p:spPr>
            <a:xfrm rot="5400000" flipH="1">
              <a:off x="11603026"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Gerade Verbindung 43">
              <a:extLst>
                <a:ext uri="{FF2B5EF4-FFF2-40B4-BE49-F238E27FC236}">
                  <a16:creationId xmlns:a16="http://schemas.microsoft.com/office/drawing/2014/main" id="{68C49FEA-DDAD-AE90-B0B2-5AED35247997}"/>
                </a:ext>
              </a:extLst>
            </p:cNvPr>
            <p:cNvCxnSpPr>
              <a:cxnSpLocks noGrp="1" noRot="1" noMove="1" noResize="1" noEditPoints="1" noAdjustHandles="1" noChangeArrowheads="1" noChangeShapeType="1"/>
            </p:cNvCxnSpPr>
            <p:nvPr userDrawn="1"/>
          </p:nvCxnSpPr>
          <p:spPr>
            <a:xfrm flipH="1">
              <a:off x="-39713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 Verbindung 47">
              <a:extLst>
                <a:ext uri="{FF2B5EF4-FFF2-40B4-BE49-F238E27FC236}">
                  <a16:creationId xmlns:a16="http://schemas.microsoft.com/office/drawing/2014/main" id="{2DC64325-580B-55E7-EDA8-F799C5BB2C32}"/>
                </a:ext>
              </a:extLst>
            </p:cNvPr>
            <p:cNvCxnSpPr>
              <a:cxnSpLocks noGrp="1" noRot="1" noMove="1" noResize="1" noEditPoints="1" noAdjustHandles="1" noChangeArrowheads="1" noChangeShapeType="1"/>
            </p:cNvCxnSpPr>
            <p:nvPr userDrawn="1"/>
          </p:nvCxnSpPr>
          <p:spPr>
            <a:xfrm flipH="1">
              <a:off x="-39713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 Verbindung 48">
              <a:extLst>
                <a:ext uri="{FF2B5EF4-FFF2-40B4-BE49-F238E27FC236}">
                  <a16:creationId xmlns:a16="http://schemas.microsoft.com/office/drawing/2014/main" id="{5BA86094-28AE-4938-F6C5-35D8BEFB6391}"/>
                </a:ext>
              </a:extLst>
            </p:cNvPr>
            <p:cNvCxnSpPr>
              <a:cxnSpLocks noGrp="1" noRot="1" noMove="1" noResize="1" noEditPoints="1" noAdjustHandles="1" noChangeArrowheads="1" noChangeShapeType="1"/>
            </p:cNvCxnSpPr>
            <p:nvPr userDrawn="1"/>
          </p:nvCxnSpPr>
          <p:spPr>
            <a:xfrm flipH="1">
              <a:off x="-39713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 Verbindung 5">
              <a:extLst>
                <a:ext uri="{FF2B5EF4-FFF2-40B4-BE49-F238E27FC236}">
                  <a16:creationId xmlns:a16="http://schemas.microsoft.com/office/drawing/2014/main" id="{EB975F75-581C-A404-1B6C-3F9298A8FC8B}"/>
                </a:ext>
              </a:extLst>
            </p:cNvPr>
            <p:cNvCxnSpPr>
              <a:cxnSpLocks noGrp="1" noRot="1" noMove="1" noResize="1" noEditPoints="1" noAdjustHandles="1" noChangeArrowheads="1" noChangeShapeType="1"/>
            </p:cNvCxnSpPr>
            <p:nvPr userDrawn="1"/>
          </p:nvCxnSpPr>
          <p:spPr>
            <a:xfrm flipH="1">
              <a:off x="-39713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 Verbindung 5">
              <a:extLst>
                <a:ext uri="{FF2B5EF4-FFF2-40B4-BE49-F238E27FC236}">
                  <a16:creationId xmlns:a16="http://schemas.microsoft.com/office/drawing/2014/main" id="{5EE75F96-612E-037E-642D-07696AF4B168}"/>
                </a:ext>
              </a:extLst>
            </p:cNvPr>
            <p:cNvCxnSpPr>
              <a:cxnSpLocks noGrp="1" noRot="1" noMove="1" noResize="1" noEditPoints="1" noAdjustHandles="1" noChangeArrowheads="1" noChangeShapeType="1"/>
            </p:cNvCxnSpPr>
            <p:nvPr userDrawn="1"/>
          </p:nvCxnSpPr>
          <p:spPr>
            <a:xfrm flipH="1">
              <a:off x="-39713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 Verbindung 64">
              <a:extLst>
                <a:ext uri="{FF2B5EF4-FFF2-40B4-BE49-F238E27FC236}">
                  <a16:creationId xmlns:a16="http://schemas.microsoft.com/office/drawing/2014/main" id="{C85C1880-7B29-16B4-B38C-2D66015F03F7}"/>
                </a:ext>
              </a:extLst>
            </p:cNvPr>
            <p:cNvCxnSpPr>
              <a:cxnSpLocks noGrp="1" noRot="1" noMove="1" noResize="1" noEditPoints="1" noAdjustHandles="1" noChangeArrowheads="1" noChangeShapeType="1"/>
            </p:cNvCxnSpPr>
            <p:nvPr userDrawn="1"/>
          </p:nvCxnSpPr>
          <p:spPr>
            <a:xfrm flipH="1">
              <a:off x="1235366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 Verbindung 68">
              <a:extLst>
                <a:ext uri="{FF2B5EF4-FFF2-40B4-BE49-F238E27FC236}">
                  <a16:creationId xmlns:a16="http://schemas.microsoft.com/office/drawing/2014/main" id="{C3B93383-0018-3C00-8088-368AC52C79AB}"/>
                </a:ext>
              </a:extLst>
            </p:cNvPr>
            <p:cNvCxnSpPr>
              <a:cxnSpLocks noGrp="1" noRot="1" noMove="1" noResize="1" noEditPoints="1" noAdjustHandles="1" noChangeArrowheads="1" noChangeShapeType="1"/>
            </p:cNvCxnSpPr>
            <p:nvPr userDrawn="1"/>
          </p:nvCxnSpPr>
          <p:spPr>
            <a:xfrm flipH="1">
              <a:off x="1235366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 Verbindung 69">
              <a:extLst>
                <a:ext uri="{FF2B5EF4-FFF2-40B4-BE49-F238E27FC236}">
                  <a16:creationId xmlns:a16="http://schemas.microsoft.com/office/drawing/2014/main" id="{4CD7639F-5324-5DF8-D51F-2DB6618466FC}"/>
                </a:ext>
              </a:extLst>
            </p:cNvPr>
            <p:cNvCxnSpPr>
              <a:cxnSpLocks noGrp="1" noRot="1" noMove="1" noResize="1" noEditPoints="1" noAdjustHandles="1" noChangeArrowheads="1" noChangeShapeType="1"/>
            </p:cNvCxnSpPr>
            <p:nvPr userDrawn="1"/>
          </p:nvCxnSpPr>
          <p:spPr>
            <a:xfrm flipH="1">
              <a:off x="1235366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 Verbindung 63">
              <a:extLst>
                <a:ext uri="{FF2B5EF4-FFF2-40B4-BE49-F238E27FC236}">
                  <a16:creationId xmlns:a16="http://schemas.microsoft.com/office/drawing/2014/main" id="{C601184A-D2E0-2427-02E8-5174446DD648}"/>
                </a:ext>
              </a:extLst>
            </p:cNvPr>
            <p:cNvCxnSpPr>
              <a:cxnSpLocks noGrp="1" noRot="1" noMove="1" noResize="1" noEditPoints="1" noAdjustHandles="1" noChangeArrowheads="1" noChangeShapeType="1"/>
            </p:cNvCxnSpPr>
            <p:nvPr userDrawn="1"/>
          </p:nvCxnSpPr>
          <p:spPr>
            <a:xfrm flipH="1">
              <a:off x="1235366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 Verbindung 63">
              <a:extLst>
                <a:ext uri="{FF2B5EF4-FFF2-40B4-BE49-F238E27FC236}">
                  <a16:creationId xmlns:a16="http://schemas.microsoft.com/office/drawing/2014/main" id="{7040427B-3BD9-F751-5E83-4A41394D04B2}"/>
                </a:ext>
              </a:extLst>
            </p:cNvPr>
            <p:cNvCxnSpPr>
              <a:cxnSpLocks noGrp="1" noRot="1" noMove="1" noResize="1" noEditPoints="1" noAdjustHandles="1" noChangeArrowheads="1" noChangeShapeType="1"/>
            </p:cNvCxnSpPr>
            <p:nvPr userDrawn="1"/>
          </p:nvCxnSpPr>
          <p:spPr>
            <a:xfrm flipH="1">
              <a:off x="1235366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Gerade Verbindung 51">
              <a:extLst>
                <a:ext uri="{FF2B5EF4-FFF2-40B4-BE49-F238E27FC236}">
                  <a16:creationId xmlns:a16="http://schemas.microsoft.com/office/drawing/2014/main" id="{C324216A-543B-0985-6538-CE00647C701D}"/>
                </a:ext>
              </a:extLst>
            </p:cNvPr>
            <p:cNvCxnSpPr>
              <a:cxnSpLocks noGrp="1" noRot="1" noMove="1" noResize="1" noEditPoints="1" noAdjustHandles="1" noChangeArrowheads="1" noChangeShapeType="1"/>
            </p:cNvCxnSpPr>
            <p:nvPr userDrawn="1"/>
          </p:nvCxnSpPr>
          <p:spPr>
            <a:xfrm rot="5400000" flipH="1">
              <a:off x="5865274"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Gerade Verbindung 52">
              <a:extLst>
                <a:ext uri="{FF2B5EF4-FFF2-40B4-BE49-F238E27FC236}">
                  <a16:creationId xmlns:a16="http://schemas.microsoft.com/office/drawing/2014/main" id="{C73DB996-C4AE-9393-F802-CB510699C295}"/>
                </a:ext>
              </a:extLst>
            </p:cNvPr>
            <p:cNvCxnSpPr>
              <a:cxnSpLocks noGrp="1" noRot="1" noMove="1" noResize="1" noEditPoints="1" noAdjustHandles="1" noChangeArrowheads="1" noChangeShapeType="1"/>
            </p:cNvCxnSpPr>
            <p:nvPr userDrawn="1"/>
          </p:nvCxnSpPr>
          <p:spPr>
            <a:xfrm rot="5400000" flipH="1">
              <a:off x="6154199"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7" name="Gruppieren 56">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62" name="Rechteck 61">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3" name="Rechteck 62">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4" name="Rechteck 63">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5" name="Rechteck 64">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6" name="Rechteck 65">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7" name="Rechteck 66">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grpSp>
        <p:nvGrpSpPr>
          <p:cNvPr id="68" name="Gruppieren 67">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380063" y="233287"/>
            <a:ext cx="1296000" cy="101676"/>
            <a:chOff x="6460986" y="477897"/>
            <a:chExt cx="2190421" cy="169783"/>
          </a:xfrm>
          <a:solidFill>
            <a:schemeClr val="bg1"/>
          </a:solidFill>
        </p:grpSpPr>
        <p:sp>
          <p:nvSpPr>
            <p:cNvPr id="69"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70"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71"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72"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73"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74"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75"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76"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77"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78"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79"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80"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81"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spTree>
    <p:extLst>
      <p:ext uri="{BB962C8B-B14F-4D97-AF65-F5344CB8AC3E}">
        <p14:creationId xmlns:p14="http://schemas.microsoft.com/office/powerpoint/2010/main" val="1309204531"/>
      </p:ext>
    </p:extLst>
  </p:cSld>
  <p:clrMap bg1="lt1" tx1="dk1" bg2="lt2" tx2="dk2" accent1="accent1" accent2="accent2" accent3="accent3" accent4="accent4" accent5="accent5" accent6="accent6" hlink="hlink" folHlink="folHlink"/>
  <p:sldLayoutIdLst>
    <p:sldLayoutId id="2147483672" r:id="rId1"/>
    <p:sldLayoutId id="2147483679" r:id="rId2"/>
    <p:sldLayoutId id="2147483680" r:id="rId3"/>
    <p:sldLayoutId id="2147483681" r:id="rId4"/>
    <p:sldLayoutId id="2147483684" r:id="rId5"/>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400" b="0" kern="1200" baseline="0">
          <a:solidFill>
            <a:schemeClr val="bg1"/>
          </a:solidFill>
          <a:latin typeface="+mj-lt"/>
          <a:ea typeface="+mj-ea"/>
          <a:cs typeface="+mj-cs"/>
        </a:defRPr>
      </a:lvl1pPr>
    </p:titleStyle>
    <p:bodyStyle>
      <a:lvl1pPr marL="18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1pPr>
      <a:lvl2pPr marL="36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2pPr>
      <a:lvl3pPr marL="54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3pPr>
      <a:lvl4pPr marL="72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4pPr>
      <a:lvl5pPr marL="900000" indent="-180975" algn="l" defTabSz="914400" rtl="0" eaLnBrk="1" latinLnBrk="0" hangingPunct="1">
        <a:lnSpc>
          <a:spcPct val="100000"/>
        </a:lnSpc>
        <a:spcBef>
          <a:spcPts val="600"/>
        </a:spcBef>
        <a:spcAft>
          <a:spcPts val="0"/>
        </a:spcAft>
        <a:buClr>
          <a:schemeClr val="tx2"/>
        </a:buClr>
        <a:buFont typeface="Wingdings" pitchFamily="2" charset="2"/>
        <a:buChar char="§"/>
        <a:defRPr lang="en-US" sz="1600" kern="1200" dirty="0">
          <a:solidFill>
            <a:schemeClr val="tx2"/>
          </a:solidFill>
          <a:latin typeface="+mn-lt"/>
          <a:ea typeface="Tahoma" pitchFamily="34" charset="0"/>
          <a:cs typeface="Tahom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749">
          <p15:clr>
            <a:srgbClr val="F26B43"/>
          </p15:clr>
        </p15:guide>
        <p15:guide id="3" pos="3931">
          <p15:clr>
            <a:srgbClr val="F26B43"/>
          </p15:clr>
        </p15:guide>
        <p15:guide id="5" orient="horz" pos="1071">
          <p15:clr>
            <a:srgbClr val="F26B43"/>
          </p15:clr>
        </p15:guide>
        <p15:guide id="6" orient="horz" pos="1294">
          <p15:clr>
            <a:srgbClr val="F26B43"/>
          </p15:clr>
        </p15:guide>
        <p15:guide id="7" orient="horz" pos="2432">
          <p15:clr>
            <a:srgbClr val="F26B43"/>
          </p15:clr>
        </p15:guide>
        <p15:guide id="8" orient="horz" pos="2523">
          <p15:clr>
            <a:srgbClr val="F26B43"/>
          </p15:clr>
        </p15:guide>
        <p15:guide id="9" orient="horz" pos="3589">
          <p15:clr>
            <a:srgbClr val="F26B43"/>
          </p15:clr>
        </p15:guide>
        <p15:guide id="10" orient="horz" pos="3748">
          <p15:clr>
            <a:srgbClr val="F26B43"/>
          </p15:clr>
        </p15:guide>
        <p15:guide id="11" pos="316">
          <p15:clr>
            <a:srgbClr val="F26B43"/>
          </p15:clr>
        </p15:guide>
        <p15:guide id="12" pos="7364">
          <p15:clr>
            <a:srgbClr val="F26B43"/>
          </p15:clr>
        </p15:guide>
        <p15:guide id="13" orient="horz" pos="4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webp"/><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webp"/><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epo.org/en/news-events/news/acceleration-opposition-proceedings-cases-parallel-court-action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Kugel, Ball, Farbigkeit, Seifenblasen enthält.&#10;&#10;Automatisch generierte Beschreibung">
            <a:extLst>
              <a:ext uri="{FF2B5EF4-FFF2-40B4-BE49-F238E27FC236}">
                <a16:creationId xmlns:a16="http://schemas.microsoft.com/office/drawing/2014/main" id="{78ECFEEA-C40F-EAAB-8A61-79FD896D1D75}"/>
              </a:ext>
            </a:extLst>
          </p:cNvPr>
          <p:cNvPicPr>
            <a:picLocks noGrp="1" noRot="1" noChangeAspect="1" noMove="1" noResize="1" noEditPoints="1" noAdjustHandles="1" noChangeArrowheads="1" noChangeShapeType="1" noCrop="1"/>
          </p:cNvPicPr>
          <p:nvPr>
            <p:ph type="pic" sz="quarter" idx="10"/>
          </p:nvPr>
        </p:nvPicPr>
        <p:blipFill rotWithShape="1">
          <a:blip r:embed="rId2">
            <a:extLst>
              <a:ext uri="{28A0092B-C50C-407E-A947-70E740481C1C}">
                <a14:useLocalDpi xmlns:a14="http://schemas.microsoft.com/office/drawing/2010/main" val="0"/>
              </a:ext>
            </a:extLst>
          </a:blip>
          <a:srcRect t="13991" b="13991"/>
          <a:stretch/>
        </p:blipFill>
        <p:spPr/>
      </p:pic>
      <p:sp>
        <p:nvSpPr>
          <p:cNvPr id="3" name="Textplatzhalter 2">
            <a:extLst>
              <a:ext uri="{FF2B5EF4-FFF2-40B4-BE49-F238E27FC236}">
                <a16:creationId xmlns:a16="http://schemas.microsoft.com/office/drawing/2014/main" id="{3885D151-5FD0-0285-BE52-324EB378B081}"/>
              </a:ext>
            </a:extLst>
          </p:cNvPr>
          <p:cNvSpPr>
            <a:spLocks noGrp="1"/>
          </p:cNvSpPr>
          <p:nvPr>
            <p:ph type="body" sz="quarter" idx="12"/>
          </p:nvPr>
        </p:nvSpPr>
        <p:spPr>
          <a:xfrm>
            <a:off x="501651" y="5189707"/>
            <a:ext cx="6591876" cy="430887"/>
          </a:xfrm>
        </p:spPr>
        <p:txBody>
          <a:bodyPr/>
          <a:lstStyle/>
          <a:p>
            <a:r>
              <a:rPr lang="en-GB" dirty="0" smtClean="0"/>
              <a:t>Tilman Pfrang, LL.M., September </a:t>
            </a:r>
            <a:r>
              <a:rPr lang="en-GB" dirty="0" smtClean="0"/>
              <a:t>17</a:t>
            </a:r>
            <a:r>
              <a:rPr lang="en-GB" dirty="0" smtClean="0"/>
              <a:t> </a:t>
            </a:r>
            <a:r>
              <a:rPr lang="en-GB" dirty="0" smtClean="0"/>
              <a:t>2024, </a:t>
            </a:r>
            <a:r>
              <a:rPr lang="en-GB" dirty="0" smtClean="0"/>
              <a:t>Hungarian Chamber of Patent Attorneys</a:t>
            </a:r>
            <a:endParaRPr lang="en-GB" dirty="0"/>
          </a:p>
        </p:txBody>
      </p:sp>
      <p:sp>
        <p:nvSpPr>
          <p:cNvPr id="4" name="Textplatzhalter 3">
            <a:extLst>
              <a:ext uri="{FF2B5EF4-FFF2-40B4-BE49-F238E27FC236}">
                <a16:creationId xmlns:a16="http://schemas.microsoft.com/office/drawing/2014/main" id="{A37F247E-41E4-F527-32F3-C5420B116157}"/>
              </a:ext>
            </a:extLst>
          </p:cNvPr>
          <p:cNvSpPr>
            <a:spLocks noGrp="1"/>
          </p:cNvSpPr>
          <p:nvPr>
            <p:ph type="body" sz="quarter" idx="13"/>
          </p:nvPr>
        </p:nvSpPr>
        <p:spPr>
          <a:xfrm>
            <a:off x="501650" y="4160208"/>
            <a:ext cx="6320063" cy="484700"/>
          </a:xfrm>
        </p:spPr>
        <p:txBody>
          <a:bodyPr/>
          <a:lstStyle/>
          <a:p>
            <a:r>
              <a:rPr lang="en-GB" b="1" dirty="0" smtClean="0"/>
              <a:t>UPC – A CASE STUDY</a:t>
            </a:r>
          </a:p>
          <a:p>
            <a:r>
              <a:rPr lang="en-GB" sz="2400" b="1" dirty="0" smtClean="0"/>
              <a:t>How to get a European Patent revoked</a:t>
            </a:r>
            <a:endParaRPr lang="en-GB" sz="2400" b="1" dirty="0"/>
          </a:p>
        </p:txBody>
      </p:sp>
      <p:grpSp>
        <p:nvGrpSpPr>
          <p:cNvPr id="9" name="Gruppieren 8">
            <a:extLst>
              <a:ext uri="{FF2B5EF4-FFF2-40B4-BE49-F238E27FC236}">
                <a16:creationId xmlns:a16="http://schemas.microsoft.com/office/drawing/2014/main" id="{E6EF4888-E388-67A2-7E55-E510AE1390AF}"/>
              </a:ext>
            </a:extLst>
          </p:cNvPr>
          <p:cNvGrpSpPr>
            <a:grpSpLocks noChangeAspect="1"/>
          </p:cNvGrpSpPr>
          <p:nvPr/>
        </p:nvGrpSpPr>
        <p:grpSpPr bwMode="gray">
          <a:xfrm>
            <a:off x="501650" y="2054225"/>
            <a:ext cx="4328060" cy="339554"/>
            <a:chOff x="6460986" y="477897"/>
            <a:chExt cx="2190421" cy="169783"/>
          </a:xfrm>
          <a:solidFill>
            <a:schemeClr val="bg1"/>
          </a:solidFill>
        </p:grpSpPr>
        <p:sp>
          <p:nvSpPr>
            <p:cNvPr id="10" name="Freihandform: Form 9">
              <a:extLst>
                <a:ext uri="{FF2B5EF4-FFF2-40B4-BE49-F238E27FC236}">
                  <a16:creationId xmlns:a16="http://schemas.microsoft.com/office/drawing/2014/main" id="{2B013F58-6178-AB1C-F71B-AD293BE1FC91}"/>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en-GB" dirty="0"/>
            </a:p>
          </p:txBody>
        </p:sp>
        <p:sp>
          <p:nvSpPr>
            <p:cNvPr id="11" name="Freihandform: Form 10">
              <a:extLst>
                <a:ext uri="{FF2B5EF4-FFF2-40B4-BE49-F238E27FC236}">
                  <a16:creationId xmlns:a16="http://schemas.microsoft.com/office/drawing/2014/main" id="{976341FF-31A6-60F7-DAA9-0239F8B89961}"/>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en-GB" dirty="0"/>
            </a:p>
          </p:txBody>
        </p:sp>
        <p:sp>
          <p:nvSpPr>
            <p:cNvPr id="12" name="Freihandform: Form 11">
              <a:extLst>
                <a:ext uri="{FF2B5EF4-FFF2-40B4-BE49-F238E27FC236}">
                  <a16:creationId xmlns:a16="http://schemas.microsoft.com/office/drawing/2014/main" id="{6E036174-85D0-C5D9-7A05-754C48FC57B1}"/>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en-GB" dirty="0"/>
            </a:p>
          </p:txBody>
        </p:sp>
        <p:sp>
          <p:nvSpPr>
            <p:cNvPr id="13" name="Freihandform: Form 12">
              <a:extLst>
                <a:ext uri="{FF2B5EF4-FFF2-40B4-BE49-F238E27FC236}">
                  <a16:creationId xmlns:a16="http://schemas.microsoft.com/office/drawing/2014/main" id="{A81D7663-7F16-33BC-73E4-C50A0E6DB02E}"/>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en-GB" dirty="0"/>
            </a:p>
          </p:txBody>
        </p:sp>
        <p:sp>
          <p:nvSpPr>
            <p:cNvPr id="14" name="Freihandform: Form 13">
              <a:extLst>
                <a:ext uri="{FF2B5EF4-FFF2-40B4-BE49-F238E27FC236}">
                  <a16:creationId xmlns:a16="http://schemas.microsoft.com/office/drawing/2014/main" id="{198C54E5-CC6C-1795-EB29-3F50F347EC9C}"/>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en-GB" dirty="0"/>
            </a:p>
          </p:txBody>
        </p:sp>
        <p:sp>
          <p:nvSpPr>
            <p:cNvPr id="15" name="Freihandform: Form 14">
              <a:extLst>
                <a:ext uri="{FF2B5EF4-FFF2-40B4-BE49-F238E27FC236}">
                  <a16:creationId xmlns:a16="http://schemas.microsoft.com/office/drawing/2014/main" id="{3B264FFE-A055-3532-59BD-036AB0CF0B76}"/>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en-GB" dirty="0"/>
            </a:p>
          </p:txBody>
        </p:sp>
        <p:sp>
          <p:nvSpPr>
            <p:cNvPr id="16" name="Freihandform: Form 15">
              <a:extLst>
                <a:ext uri="{FF2B5EF4-FFF2-40B4-BE49-F238E27FC236}">
                  <a16:creationId xmlns:a16="http://schemas.microsoft.com/office/drawing/2014/main" id="{3EDE688A-D95D-1ADB-17D8-9467C99D10BD}"/>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en-GB" dirty="0"/>
            </a:p>
          </p:txBody>
        </p:sp>
        <p:sp>
          <p:nvSpPr>
            <p:cNvPr id="17" name="Freihandform: Form 16">
              <a:extLst>
                <a:ext uri="{FF2B5EF4-FFF2-40B4-BE49-F238E27FC236}">
                  <a16:creationId xmlns:a16="http://schemas.microsoft.com/office/drawing/2014/main" id="{8380BE31-4A8C-439D-AE83-3EAEBB32077C}"/>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en-GB" dirty="0"/>
            </a:p>
          </p:txBody>
        </p:sp>
        <p:sp>
          <p:nvSpPr>
            <p:cNvPr id="18" name="Freihandform: Form 17">
              <a:extLst>
                <a:ext uri="{FF2B5EF4-FFF2-40B4-BE49-F238E27FC236}">
                  <a16:creationId xmlns:a16="http://schemas.microsoft.com/office/drawing/2014/main" id="{353A615B-F4DD-A79D-0CA4-0476597831A5}"/>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en-GB" dirty="0"/>
            </a:p>
          </p:txBody>
        </p:sp>
        <p:sp>
          <p:nvSpPr>
            <p:cNvPr id="19" name="Freihandform: Form 18">
              <a:extLst>
                <a:ext uri="{FF2B5EF4-FFF2-40B4-BE49-F238E27FC236}">
                  <a16:creationId xmlns:a16="http://schemas.microsoft.com/office/drawing/2014/main" id="{D429EFA9-2589-3621-5D9A-D05B85AFD5D9}"/>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en-GB" dirty="0"/>
            </a:p>
          </p:txBody>
        </p:sp>
        <p:sp>
          <p:nvSpPr>
            <p:cNvPr id="20" name="Freihandform: Form 19">
              <a:extLst>
                <a:ext uri="{FF2B5EF4-FFF2-40B4-BE49-F238E27FC236}">
                  <a16:creationId xmlns:a16="http://schemas.microsoft.com/office/drawing/2014/main" id="{FAA85561-E05C-9335-8456-F12B1EE5C095}"/>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en-GB" dirty="0"/>
            </a:p>
          </p:txBody>
        </p:sp>
        <p:sp>
          <p:nvSpPr>
            <p:cNvPr id="21" name="Freihandform: Form 20">
              <a:extLst>
                <a:ext uri="{FF2B5EF4-FFF2-40B4-BE49-F238E27FC236}">
                  <a16:creationId xmlns:a16="http://schemas.microsoft.com/office/drawing/2014/main" id="{20CA3BBE-CDE2-B598-7005-2D13EFB83A9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en-GB" dirty="0"/>
            </a:p>
          </p:txBody>
        </p:sp>
        <p:sp>
          <p:nvSpPr>
            <p:cNvPr id="22" name="Freihandform: Form 21">
              <a:extLst>
                <a:ext uri="{FF2B5EF4-FFF2-40B4-BE49-F238E27FC236}">
                  <a16:creationId xmlns:a16="http://schemas.microsoft.com/office/drawing/2014/main" id="{B0E3C520-0B03-8CBE-3F3B-BCF07BD18FD7}"/>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851614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GB" dirty="0" smtClean="0"/>
              <a:t>CASE STUDY – TIMELINE OF THE MAIN PROCEEDINGS</a:t>
            </a:r>
            <a:endParaRPr lang="en-GB" dirty="0"/>
          </a:p>
        </p:txBody>
      </p:sp>
      <p:sp>
        <p:nvSpPr>
          <p:cNvPr id="3" name="Foliennummernplatzhalter 2"/>
          <p:cNvSpPr>
            <a:spLocks noGrp="1"/>
          </p:cNvSpPr>
          <p:nvPr>
            <p:ph type="sldNum" sz="quarter" idx="4"/>
          </p:nvPr>
        </p:nvSpPr>
        <p:spPr/>
        <p:txBody>
          <a:bodyPr/>
          <a:lstStyle/>
          <a:p>
            <a:pPr>
              <a:defRPr/>
            </a:pPr>
            <a:fld id="{C5BE030B-6590-460B-990B-EC7F23B9F405}" type="slidenum">
              <a:rPr lang="en-GB" smtClean="0"/>
              <a:pPr>
                <a:defRPr/>
              </a:pPr>
              <a:t>10</a:t>
            </a:fld>
            <a:endParaRPr lang="en-GB"/>
          </a:p>
        </p:txBody>
      </p:sp>
      <p:grpSp>
        <p:nvGrpSpPr>
          <p:cNvPr id="5" name="Gruppieren 4"/>
          <p:cNvGrpSpPr/>
          <p:nvPr/>
        </p:nvGrpSpPr>
        <p:grpSpPr>
          <a:xfrm>
            <a:off x="501650" y="1827225"/>
            <a:ext cx="8450603" cy="4097312"/>
            <a:chOff x="1863555" y="1557704"/>
            <a:chExt cx="8450603" cy="4097312"/>
          </a:xfrm>
        </p:grpSpPr>
        <p:grpSp>
          <p:nvGrpSpPr>
            <p:cNvPr id="42" name="Group 41">
              <a:extLst>
                <a:ext uri="{FF2B5EF4-FFF2-40B4-BE49-F238E27FC236}">
                  <a16:creationId xmlns:a16="http://schemas.microsoft.com/office/drawing/2014/main" id="{6B0E6124-0FE4-4E0D-71C3-AD615F80811D}"/>
                </a:ext>
              </a:extLst>
            </p:cNvPr>
            <p:cNvGrpSpPr/>
            <p:nvPr/>
          </p:nvGrpSpPr>
          <p:grpSpPr>
            <a:xfrm>
              <a:off x="1863555" y="1557704"/>
              <a:ext cx="8450603" cy="4097312"/>
              <a:chOff x="-123203" y="869922"/>
              <a:chExt cx="11149943" cy="5406098"/>
            </a:xfrm>
          </p:grpSpPr>
          <p:sp>
            <p:nvSpPr>
              <p:cNvPr id="24" name="Title 1">
                <a:extLst>
                  <a:ext uri="{FF2B5EF4-FFF2-40B4-BE49-F238E27FC236}">
                    <a16:creationId xmlns:a16="http://schemas.microsoft.com/office/drawing/2014/main" id="{39936748-FB80-AEFB-F0B9-A7B44F9974A9}"/>
                  </a:ext>
                </a:extLst>
              </p:cNvPr>
              <p:cNvSpPr txBox="1">
                <a:spLocks/>
              </p:cNvSpPr>
              <p:nvPr/>
            </p:nvSpPr>
            <p:spPr bwMode="auto">
              <a:xfrm>
                <a:off x="106337" y="869922"/>
                <a:ext cx="10874375" cy="4821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kern="1200">
                    <a:solidFill>
                      <a:schemeClr val="tx1"/>
                    </a:solidFill>
                    <a:effectLst/>
                    <a:latin typeface="Arial" charset="0"/>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endParaRPr lang="en-GB" sz="1600" dirty="0">
                  <a:solidFill>
                    <a:schemeClr val="tx2"/>
                  </a:solidFill>
                  <a:latin typeface="+mn-lt"/>
                </a:endParaRPr>
              </a:p>
            </p:txBody>
          </p:sp>
          <p:cxnSp>
            <p:nvCxnSpPr>
              <p:cNvPr id="26" name="Straight Arrow Connector 25">
                <a:extLst>
                  <a:ext uri="{FF2B5EF4-FFF2-40B4-BE49-F238E27FC236}">
                    <a16:creationId xmlns:a16="http://schemas.microsoft.com/office/drawing/2014/main" id="{2B330831-BBF7-F857-2FA4-82AA97BC665B}"/>
                  </a:ext>
                </a:extLst>
              </p:cNvPr>
              <p:cNvCxnSpPr>
                <a:cxnSpLocks/>
              </p:cNvCxnSpPr>
              <p:nvPr/>
            </p:nvCxnSpPr>
            <p:spPr>
              <a:xfrm>
                <a:off x="875373" y="3147461"/>
                <a:ext cx="998139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6C8544-C4EF-3C20-6B18-4420C440BE3D}"/>
                  </a:ext>
                </a:extLst>
              </p:cNvPr>
              <p:cNvCxnSpPr/>
              <p:nvPr/>
            </p:nvCxnSpPr>
            <p:spPr>
              <a:xfrm>
                <a:off x="875373" y="2762451"/>
                <a:ext cx="0" cy="6665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DAD43A2-3981-92DC-0958-6201804B5B62}"/>
                  </a:ext>
                </a:extLst>
              </p:cNvPr>
              <p:cNvSpPr txBox="1"/>
              <p:nvPr/>
            </p:nvSpPr>
            <p:spPr>
              <a:xfrm>
                <a:off x="178682" y="1633166"/>
                <a:ext cx="2046294" cy="385002"/>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June 2023, filing the opposition</a:t>
                </a:r>
              </a:p>
            </p:txBody>
          </p:sp>
          <p:sp>
            <p:nvSpPr>
              <p:cNvPr id="29" name="TextBox 28">
                <a:extLst>
                  <a:ext uri="{FF2B5EF4-FFF2-40B4-BE49-F238E27FC236}">
                    <a16:creationId xmlns:a16="http://schemas.microsoft.com/office/drawing/2014/main" id="{03A75441-F94A-DB4C-7F46-B385B31D3448}"/>
                  </a:ext>
                </a:extLst>
              </p:cNvPr>
              <p:cNvSpPr txBox="1"/>
              <p:nvPr/>
            </p:nvSpPr>
            <p:spPr>
              <a:xfrm>
                <a:off x="2718614" y="1126170"/>
                <a:ext cx="3147457" cy="385002"/>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January 2024, summons with preliminary opinion</a:t>
                </a:r>
              </a:p>
            </p:txBody>
          </p:sp>
          <p:cxnSp>
            <p:nvCxnSpPr>
              <p:cNvPr id="30" name="Straight Connector 29">
                <a:extLst>
                  <a:ext uri="{FF2B5EF4-FFF2-40B4-BE49-F238E27FC236}">
                    <a16:creationId xmlns:a16="http://schemas.microsoft.com/office/drawing/2014/main" id="{648821AB-AEB8-F2AA-0EBD-DFE4E76A4C14}"/>
                  </a:ext>
                </a:extLst>
              </p:cNvPr>
              <p:cNvCxnSpPr>
                <a:cxnSpLocks/>
              </p:cNvCxnSpPr>
              <p:nvPr/>
            </p:nvCxnSpPr>
            <p:spPr>
              <a:xfrm>
                <a:off x="3819099" y="2184935"/>
                <a:ext cx="0" cy="12440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DA9855-B70B-CBC6-14F7-7402F96AAEC9}"/>
                  </a:ext>
                </a:extLst>
              </p:cNvPr>
              <p:cNvCxnSpPr/>
              <p:nvPr/>
            </p:nvCxnSpPr>
            <p:spPr>
              <a:xfrm>
                <a:off x="9111392" y="2762451"/>
                <a:ext cx="0" cy="6665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94FE800-739C-B12F-26BF-454223FF411A}"/>
                  </a:ext>
                </a:extLst>
              </p:cNvPr>
              <p:cNvSpPr txBox="1"/>
              <p:nvPr/>
            </p:nvSpPr>
            <p:spPr>
              <a:xfrm>
                <a:off x="7879283" y="2018168"/>
                <a:ext cx="3147457" cy="385002"/>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October 2024, oral proceedings</a:t>
                </a:r>
              </a:p>
            </p:txBody>
          </p:sp>
          <p:cxnSp>
            <p:nvCxnSpPr>
              <p:cNvPr id="33" name="Straight Arrow Connector 32">
                <a:extLst>
                  <a:ext uri="{FF2B5EF4-FFF2-40B4-BE49-F238E27FC236}">
                    <a16:creationId xmlns:a16="http://schemas.microsoft.com/office/drawing/2014/main" id="{B3C45A32-9830-B7F5-87EC-802B8CC7098E}"/>
                  </a:ext>
                </a:extLst>
              </p:cNvPr>
              <p:cNvCxnSpPr>
                <a:cxnSpLocks/>
              </p:cNvCxnSpPr>
              <p:nvPr/>
            </p:nvCxnSpPr>
            <p:spPr>
              <a:xfrm>
                <a:off x="875373" y="5224357"/>
                <a:ext cx="7881352" cy="342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421F44-A5D2-CBE0-6B4B-16FA5DFEE8FD}"/>
                  </a:ext>
                </a:extLst>
              </p:cNvPr>
              <p:cNvCxnSpPr/>
              <p:nvPr/>
            </p:nvCxnSpPr>
            <p:spPr>
              <a:xfrm>
                <a:off x="875373" y="4839346"/>
                <a:ext cx="0" cy="6665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39B7BC-5497-0B62-71E9-3075B2B0B8E6}"/>
                  </a:ext>
                </a:extLst>
              </p:cNvPr>
              <p:cNvSpPr txBox="1"/>
              <p:nvPr/>
            </p:nvSpPr>
            <p:spPr>
              <a:xfrm>
                <a:off x="3024147" y="5612594"/>
                <a:ext cx="1791902" cy="663426"/>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March 2024, summons</a:t>
                </a:r>
              </a:p>
            </p:txBody>
          </p:sp>
          <p:cxnSp>
            <p:nvCxnSpPr>
              <p:cNvPr id="36" name="Straight Connector 35">
                <a:extLst>
                  <a:ext uri="{FF2B5EF4-FFF2-40B4-BE49-F238E27FC236}">
                    <a16:creationId xmlns:a16="http://schemas.microsoft.com/office/drawing/2014/main" id="{9D6622DB-AE3C-E62F-E38E-5183814C4D56}"/>
                  </a:ext>
                </a:extLst>
              </p:cNvPr>
              <p:cNvCxnSpPr/>
              <p:nvPr/>
            </p:nvCxnSpPr>
            <p:spPr>
              <a:xfrm>
                <a:off x="3819099" y="4839346"/>
                <a:ext cx="0" cy="6665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2C8EF8E-B123-D6E4-F19E-034310FE3450}"/>
                  </a:ext>
                </a:extLst>
              </p:cNvPr>
              <p:cNvCxnSpPr/>
              <p:nvPr/>
            </p:nvCxnSpPr>
            <p:spPr>
              <a:xfrm>
                <a:off x="7118960" y="4839346"/>
                <a:ext cx="0" cy="6665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C737F07-14FF-B41C-9FE3-6F33C2657CD4}"/>
                  </a:ext>
                </a:extLst>
              </p:cNvPr>
              <p:cNvSpPr txBox="1"/>
              <p:nvPr/>
            </p:nvSpPr>
            <p:spPr>
              <a:xfrm>
                <a:off x="-123203" y="4115462"/>
                <a:ext cx="2561924" cy="975877"/>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June 2023, filing the revocation action</a:t>
                </a:r>
              </a:p>
            </p:txBody>
          </p:sp>
          <p:sp>
            <p:nvSpPr>
              <p:cNvPr id="39" name="TextBox 38">
                <a:extLst>
                  <a:ext uri="{FF2B5EF4-FFF2-40B4-BE49-F238E27FC236}">
                    <a16:creationId xmlns:a16="http://schemas.microsoft.com/office/drawing/2014/main" id="{55DDA175-BA81-B991-0B28-27F2DEF97A2A}"/>
                  </a:ext>
                </a:extLst>
              </p:cNvPr>
              <p:cNvSpPr txBox="1"/>
              <p:nvPr/>
            </p:nvSpPr>
            <p:spPr>
              <a:xfrm>
                <a:off x="6267982" y="5677344"/>
                <a:ext cx="1777467" cy="533925"/>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June 2024, final hearing</a:t>
                </a:r>
              </a:p>
            </p:txBody>
          </p:sp>
          <p:sp>
            <p:nvSpPr>
              <p:cNvPr id="40" name="TextBox 39">
                <a:extLst>
                  <a:ext uri="{FF2B5EF4-FFF2-40B4-BE49-F238E27FC236}">
                    <a16:creationId xmlns:a16="http://schemas.microsoft.com/office/drawing/2014/main" id="{B45E9947-4E66-8B88-68C0-B7230F8230B5}"/>
                  </a:ext>
                </a:extLst>
              </p:cNvPr>
              <p:cNvSpPr txBox="1"/>
              <p:nvPr/>
            </p:nvSpPr>
            <p:spPr>
              <a:xfrm>
                <a:off x="4722978" y="3784660"/>
                <a:ext cx="1777466" cy="519235"/>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April 2024, interim hearing</a:t>
                </a:r>
              </a:p>
            </p:txBody>
          </p:sp>
          <p:cxnSp>
            <p:nvCxnSpPr>
              <p:cNvPr id="41" name="Straight Connector 40">
                <a:extLst>
                  <a:ext uri="{FF2B5EF4-FFF2-40B4-BE49-F238E27FC236}">
                    <a16:creationId xmlns:a16="http://schemas.microsoft.com/office/drawing/2014/main" id="{3013441A-0107-6BFB-2142-F5FA04A4A87B}"/>
                  </a:ext>
                </a:extLst>
              </p:cNvPr>
              <p:cNvCxnSpPr/>
              <p:nvPr/>
            </p:nvCxnSpPr>
            <p:spPr>
              <a:xfrm>
                <a:off x="5270910" y="4870365"/>
                <a:ext cx="0" cy="666549"/>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3" name="Straight Connector 36">
              <a:extLst>
                <a:ext uri="{FF2B5EF4-FFF2-40B4-BE49-F238E27FC236}">
                  <a16:creationId xmlns:a16="http://schemas.microsoft.com/office/drawing/2014/main" id="{72C8EF8E-B123-D6E4-F19E-034310FE3450}"/>
                </a:ext>
              </a:extLst>
            </p:cNvPr>
            <p:cNvCxnSpPr/>
            <p:nvPr/>
          </p:nvCxnSpPr>
          <p:spPr>
            <a:xfrm>
              <a:off x="8112224" y="4581588"/>
              <a:ext cx="0" cy="5051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38">
              <a:extLst>
                <a:ext uri="{FF2B5EF4-FFF2-40B4-BE49-F238E27FC236}">
                  <a16:creationId xmlns:a16="http://schemas.microsoft.com/office/drawing/2014/main" id="{55DDA175-BA81-B991-0B28-27F2DEF97A2A}"/>
                </a:ext>
              </a:extLst>
            </p:cNvPr>
            <p:cNvSpPr txBox="1"/>
            <p:nvPr/>
          </p:nvSpPr>
          <p:spPr>
            <a:xfrm>
              <a:off x="7579496" y="3999267"/>
              <a:ext cx="1347152" cy="575646"/>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July 2024, decision</a:t>
              </a:r>
            </a:p>
          </p:txBody>
        </p:sp>
      </p:grpSp>
    </p:spTree>
    <p:extLst>
      <p:ext uri="{BB962C8B-B14F-4D97-AF65-F5344CB8AC3E}">
        <p14:creationId xmlns:p14="http://schemas.microsoft.com/office/powerpoint/2010/main" val="2987635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651" y="692150"/>
            <a:ext cx="11174412" cy="369332"/>
          </a:xfrm>
        </p:spPr>
        <p:txBody>
          <a:bodyPr/>
          <a:lstStyle/>
          <a:p>
            <a:pPr>
              <a:defRPr/>
            </a:pPr>
            <a:r>
              <a:rPr lang="en-GB" dirty="0" smtClean="0"/>
              <a:t>CASE STUDY – TIMELINE OF THE REQUEST FOR STAY PROCEEDINGS</a:t>
            </a:r>
            <a:endParaRPr lang="en-GB" dirty="0"/>
          </a:p>
        </p:txBody>
      </p:sp>
      <p:sp>
        <p:nvSpPr>
          <p:cNvPr id="3" name="Foliennummernplatzhalter 2"/>
          <p:cNvSpPr>
            <a:spLocks noGrp="1"/>
          </p:cNvSpPr>
          <p:nvPr>
            <p:ph type="sldNum" sz="quarter" idx="4"/>
          </p:nvPr>
        </p:nvSpPr>
        <p:spPr/>
        <p:txBody>
          <a:bodyPr/>
          <a:lstStyle/>
          <a:p>
            <a:pPr>
              <a:defRPr/>
            </a:pPr>
            <a:fld id="{C5BE030B-6590-460B-990B-EC7F23B9F405}" type="slidenum">
              <a:rPr lang="en-GB" smtClean="0"/>
              <a:pPr>
                <a:defRPr/>
              </a:pPr>
              <a:t>11</a:t>
            </a:fld>
            <a:endParaRPr lang="en-GB"/>
          </a:p>
        </p:txBody>
      </p:sp>
      <p:grpSp>
        <p:nvGrpSpPr>
          <p:cNvPr id="5" name="Gruppieren 4"/>
          <p:cNvGrpSpPr/>
          <p:nvPr/>
        </p:nvGrpSpPr>
        <p:grpSpPr>
          <a:xfrm>
            <a:off x="501650" y="1742580"/>
            <a:ext cx="8415718" cy="4125650"/>
            <a:chOff x="1991544" y="1556792"/>
            <a:chExt cx="8415718" cy="4125650"/>
          </a:xfrm>
        </p:grpSpPr>
        <p:grpSp>
          <p:nvGrpSpPr>
            <p:cNvPr id="42" name="Group 41">
              <a:extLst>
                <a:ext uri="{FF2B5EF4-FFF2-40B4-BE49-F238E27FC236}">
                  <a16:creationId xmlns:a16="http://schemas.microsoft.com/office/drawing/2014/main" id="{6B0E6124-0FE4-4E0D-71C3-AD615F80811D}"/>
                </a:ext>
              </a:extLst>
            </p:cNvPr>
            <p:cNvGrpSpPr/>
            <p:nvPr/>
          </p:nvGrpSpPr>
          <p:grpSpPr>
            <a:xfrm>
              <a:off x="1991544" y="1556792"/>
              <a:ext cx="8415718" cy="4097312"/>
              <a:chOff x="-123203" y="869922"/>
              <a:chExt cx="11103915" cy="5406098"/>
            </a:xfrm>
          </p:grpSpPr>
          <p:sp>
            <p:nvSpPr>
              <p:cNvPr id="24" name="Title 1">
                <a:extLst>
                  <a:ext uri="{FF2B5EF4-FFF2-40B4-BE49-F238E27FC236}">
                    <a16:creationId xmlns:a16="http://schemas.microsoft.com/office/drawing/2014/main" id="{39936748-FB80-AEFB-F0B9-A7B44F9974A9}"/>
                  </a:ext>
                </a:extLst>
              </p:cNvPr>
              <p:cNvSpPr txBox="1">
                <a:spLocks/>
              </p:cNvSpPr>
              <p:nvPr/>
            </p:nvSpPr>
            <p:spPr bwMode="auto">
              <a:xfrm>
                <a:off x="106337" y="869922"/>
                <a:ext cx="10874375" cy="4821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kern="1200">
                    <a:solidFill>
                      <a:schemeClr val="tx1"/>
                    </a:solidFill>
                    <a:effectLst/>
                    <a:latin typeface="Arial" charset="0"/>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endParaRPr lang="en-GB" sz="1600" dirty="0">
                  <a:solidFill>
                    <a:schemeClr val="tx2"/>
                  </a:solidFill>
                  <a:latin typeface="+mn-lt"/>
                </a:endParaRPr>
              </a:p>
            </p:txBody>
          </p:sp>
          <p:cxnSp>
            <p:nvCxnSpPr>
              <p:cNvPr id="33" name="Straight Arrow Connector 32">
                <a:extLst>
                  <a:ext uri="{FF2B5EF4-FFF2-40B4-BE49-F238E27FC236}">
                    <a16:creationId xmlns:a16="http://schemas.microsoft.com/office/drawing/2014/main" id="{B3C45A32-9830-B7F5-87EC-802B8CC7098E}"/>
                  </a:ext>
                </a:extLst>
              </p:cNvPr>
              <p:cNvCxnSpPr>
                <a:cxnSpLocks/>
              </p:cNvCxnSpPr>
              <p:nvPr/>
            </p:nvCxnSpPr>
            <p:spPr>
              <a:xfrm>
                <a:off x="875373" y="5224357"/>
                <a:ext cx="7881352" cy="342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421F44-A5D2-CBE0-6B4B-16FA5DFEE8FD}"/>
                  </a:ext>
                </a:extLst>
              </p:cNvPr>
              <p:cNvCxnSpPr/>
              <p:nvPr/>
            </p:nvCxnSpPr>
            <p:spPr>
              <a:xfrm>
                <a:off x="875373" y="4839346"/>
                <a:ext cx="0" cy="6665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439B7BC-5497-0B62-71E9-3075B2B0B8E6}"/>
                  </a:ext>
                </a:extLst>
              </p:cNvPr>
              <p:cNvSpPr txBox="1"/>
              <p:nvPr/>
            </p:nvSpPr>
            <p:spPr>
              <a:xfrm>
                <a:off x="3024147" y="5612594"/>
                <a:ext cx="1791902" cy="663426"/>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12 March 2024, summons</a:t>
                </a:r>
              </a:p>
            </p:txBody>
          </p:sp>
          <p:cxnSp>
            <p:nvCxnSpPr>
              <p:cNvPr id="36" name="Straight Connector 35">
                <a:extLst>
                  <a:ext uri="{FF2B5EF4-FFF2-40B4-BE49-F238E27FC236}">
                    <a16:creationId xmlns:a16="http://schemas.microsoft.com/office/drawing/2014/main" id="{9D6622DB-AE3C-E62F-E38E-5183814C4D56}"/>
                  </a:ext>
                </a:extLst>
              </p:cNvPr>
              <p:cNvCxnSpPr/>
              <p:nvPr/>
            </p:nvCxnSpPr>
            <p:spPr>
              <a:xfrm>
                <a:off x="3819099" y="4839346"/>
                <a:ext cx="0" cy="6665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C737F07-14FF-B41C-9FE3-6F33C2657CD4}"/>
                  </a:ext>
                </a:extLst>
              </p:cNvPr>
              <p:cNvSpPr txBox="1"/>
              <p:nvPr/>
            </p:nvSpPr>
            <p:spPr>
              <a:xfrm>
                <a:off x="-123203" y="4115462"/>
                <a:ext cx="2561924" cy="975877"/>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23 January 2024, filing the appeal</a:t>
                </a:r>
              </a:p>
            </p:txBody>
          </p:sp>
          <p:sp>
            <p:nvSpPr>
              <p:cNvPr id="40" name="TextBox 39">
                <a:extLst>
                  <a:ext uri="{FF2B5EF4-FFF2-40B4-BE49-F238E27FC236}">
                    <a16:creationId xmlns:a16="http://schemas.microsoft.com/office/drawing/2014/main" id="{B45E9947-4E66-8B88-68C0-B7230F8230B5}"/>
                  </a:ext>
                </a:extLst>
              </p:cNvPr>
              <p:cNvSpPr txBox="1"/>
              <p:nvPr/>
            </p:nvSpPr>
            <p:spPr>
              <a:xfrm>
                <a:off x="4816049" y="4115462"/>
                <a:ext cx="1777466" cy="519235"/>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5 May 2024, oral hearing</a:t>
                </a:r>
              </a:p>
            </p:txBody>
          </p:sp>
          <p:cxnSp>
            <p:nvCxnSpPr>
              <p:cNvPr id="41" name="Straight Connector 40">
                <a:extLst>
                  <a:ext uri="{FF2B5EF4-FFF2-40B4-BE49-F238E27FC236}">
                    <a16:creationId xmlns:a16="http://schemas.microsoft.com/office/drawing/2014/main" id="{3013441A-0107-6BFB-2142-F5FA04A4A87B}"/>
                  </a:ext>
                </a:extLst>
              </p:cNvPr>
              <p:cNvCxnSpPr/>
              <p:nvPr/>
            </p:nvCxnSpPr>
            <p:spPr>
              <a:xfrm>
                <a:off x="5270910" y="4870365"/>
                <a:ext cx="0" cy="66654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5" name="TextBox 34">
              <a:extLst>
                <a:ext uri="{FF2B5EF4-FFF2-40B4-BE49-F238E27FC236}">
                  <a16:creationId xmlns:a16="http://schemas.microsoft.com/office/drawing/2014/main" id="{7439B7BC-5497-0B62-71E9-3075B2B0B8E6}"/>
                </a:ext>
              </a:extLst>
            </p:cNvPr>
            <p:cNvSpPr txBox="1"/>
            <p:nvPr/>
          </p:nvSpPr>
          <p:spPr>
            <a:xfrm>
              <a:off x="7104112" y="5179628"/>
              <a:ext cx="1358092" cy="502814"/>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28 May 2024, final decision (order)</a:t>
              </a:r>
            </a:p>
          </p:txBody>
        </p:sp>
        <p:cxnSp>
          <p:nvCxnSpPr>
            <p:cNvPr id="44" name="Straight Connector 35">
              <a:extLst>
                <a:ext uri="{FF2B5EF4-FFF2-40B4-BE49-F238E27FC236}">
                  <a16:creationId xmlns:a16="http://schemas.microsoft.com/office/drawing/2014/main" id="{9D6622DB-AE3C-E62F-E38E-5183814C4D56}"/>
                </a:ext>
              </a:extLst>
            </p:cNvPr>
            <p:cNvCxnSpPr/>
            <p:nvPr/>
          </p:nvCxnSpPr>
          <p:spPr>
            <a:xfrm>
              <a:off x="7706610" y="4593580"/>
              <a:ext cx="0" cy="5051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EC6C8544-C4EF-3C20-6B18-4420C440BE3D}"/>
                </a:ext>
              </a:extLst>
            </p:cNvPr>
            <p:cNvCxnSpPr/>
            <p:nvPr/>
          </p:nvCxnSpPr>
          <p:spPr>
            <a:xfrm>
              <a:off x="2642960" y="2977314"/>
              <a:ext cx="0" cy="5051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TextBox 27">
              <a:extLst>
                <a:ext uri="{FF2B5EF4-FFF2-40B4-BE49-F238E27FC236}">
                  <a16:creationId xmlns:a16="http://schemas.microsoft.com/office/drawing/2014/main" id="{5DAD43A2-3981-92DC-0958-6201804B5B62}"/>
                </a:ext>
              </a:extLst>
            </p:cNvPr>
            <p:cNvSpPr txBox="1"/>
            <p:nvPr/>
          </p:nvSpPr>
          <p:spPr>
            <a:xfrm>
              <a:off x="2114934" y="2107586"/>
              <a:ext cx="1818306" cy="305632"/>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1 December 2023, filing the request for stay</a:t>
              </a:r>
            </a:p>
          </p:txBody>
        </p:sp>
        <p:sp>
          <p:nvSpPr>
            <p:cNvPr id="47" name="TextBox 28">
              <a:extLst>
                <a:ext uri="{FF2B5EF4-FFF2-40B4-BE49-F238E27FC236}">
                  <a16:creationId xmlns:a16="http://schemas.microsoft.com/office/drawing/2014/main" id="{03A75441-F94A-DB4C-7F46-B385B31D3448}"/>
                </a:ext>
              </a:extLst>
            </p:cNvPr>
            <p:cNvSpPr txBox="1"/>
            <p:nvPr/>
          </p:nvSpPr>
          <p:spPr>
            <a:xfrm>
              <a:off x="4626168" y="1864655"/>
              <a:ext cx="2385475" cy="291795"/>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15 December </a:t>
              </a:r>
              <a:r>
                <a:rPr lang="en-GB" sz="1600" dirty="0" smtClean="0">
                  <a:solidFill>
                    <a:schemeClr val="tx2"/>
                  </a:solidFill>
                  <a:ea typeface="Tahoma" panose="020B0604030504040204" pitchFamily="34" charset="0"/>
                  <a:cs typeface="Tahoma" panose="020B0604030504040204" pitchFamily="34" charset="0"/>
                </a:rPr>
                <a:t>2023, </a:t>
              </a:r>
              <a:r>
                <a:rPr lang="en-GB" sz="1600" dirty="0">
                  <a:solidFill>
                    <a:schemeClr val="tx2"/>
                  </a:solidFill>
                  <a:ea typeface="Tahoma" panose="020B0604030504040204" pitchFamily="34" charset="0"/>
                  <a:cs typeface="Tahoma" panose="020B0604030504040204" pitchFamily="34" charset="0"/>
                </a:rPr>
                <a:t>response to request</a:t>
              </a:r>
            </a:p>
          </p:txBody>
        </p:sp>
        <p:cxnSp>
          <p:nvCxnSpPr>
            <p:cNvPr id="48" name="Straight Connector 29">
              <a:extLst>
                <a:ext uri="{FF2B5EF4-FFF2-40B4-BE49-F238E27FC236}">
                  <a16:creationId xmlns:a16="http://schemas.microsoft.com/office/drawing/2014/main" id="{648821AB-AEB8-F2AA-0EBD-DFE4E76A4C14}"/>
                </a:ext>
              </a:extLst>
            </p:cNvPr>
            <p:cNvCxnSpPr>
              <a:cxnSpLocks/>
            </p:cNvCxnSpPr>
            <p:nvPr/>
          </p:nvCxnSpPr>
          <p:spPr>
            <a:xfrm>
              <a:off x="5634008" y="2539610"/>
              <a:ext cx="0" cy="9428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30">
              <a:extLst>
                <a:ext uri="{FF2B5EF4-FFF2-40B4-BE49-F238E27FC236}">
                  <a16:creationId xmlns:a16="http://schemas.microsoft.com/office/drawing/2014/main" id="{F2DA9855-B70B-CBC6-14F7-7402F96AAEC9}"/>
                </a:ext>
              </a:extLst>
            </p:cNvPr>
            <p:cNvCxnSpPr/>
            <p:nvPr/>
          </p:nvCxnSpPr>
          <p:spPr>
            <a:xfrm>
              <a:off x="8885084" y="2977314"/>
              <a:ext cx="0" cy="5051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TextBox 31">
              <a:extLst>
                <a:ext uri="{FF2B5EF4-FFF2-40B4-BE49-F238E27FC236}">
                  <a16:creationId xmlns:a16="http://schemas.microsoft.com/office/drawing/2014/main" id="{894FE800-739C-B12F-26BF-454223FF411A}"/>
                </a:ext>
              </a:extLst>
            </p:cNvPr>
            <p:cNvSpPr txBox="1"/>
            <p:nvPr/>
          </p:nvSpPr>
          <p:spPr>
            <a:xfrm>
              <a:off x="7951263" y="2413218"/>
              <a:ext cx="2385475" cy="291795"/>
            </a:xfrm>
            <a:prstGeom prst="rect">
              <a:avLst/>
            </a:prstGeom>
          </p:spPr>
          <p:txBody>
            <a:bodyPr wrap="square" lIns="0" tIns="0" rIns="0" bIns="0" rtlCol="0">
              <a:noAutofit/>
            </a:bodyPr>
            <a:lstStyle/>
            <a:p>
              <a:pPr>
                <a:lnSpc>
                  <a:spcPts val="2100"/>
                </a:lnSpc>
                <a:spcBef>
                  <a:spcPts val="1050"/>
                </a:spcBef>
                <a:buClr>
                  <a:schemeClr val="accent1"/>
                </a:buClr>
                <a:buSzPct val="130000"/>
              </a:pPr>
              <a:r>
                <a:rPr lang="en-GB" sz="1600" dirty="0">
                  <a:solidFill>
                    <a:schemeClr val="tx2"/>
                  </a:solidFill>
                  <a:ea typeface="Tahoma" panose="020B0604030504040204" pitchFamily="34" charset="0"/>
                  <a:cs typeface="Tahoma" panose="020B0604030504040204" pitchFamily="34" charset="0"/>
                </a:rPr>
                <a:t>8 January 2024, final decision (order)</a:t>
              </a:r>
            </a:p>
          </p:txBody>
        </p:sp>
        <p:cxnSp>
          <p:nvCxnSpPr>
            <p:cNvPr id="51" name="Straight Arrow Connector 25">
              <a:extLst>
                <a:ext uri="{FF2B5EF4-FFF2-40B4-BE49-F238E27FC236}">
                  <a16:creationId xmlns:a16="http://schemas.microsoft.com/office/drawing/2014/main" id="{2B330831-BBF7-F857-2FA4-82AA97BC665B}"/>
                </a:ext>
              </a:extLst>
            </p:cNvPr>
            <p:cNvCxnSpPr>
              <a:cxnSpLocks/>
            </p:cNvCxnSpPr>
            <p:nvPr/>
          </p:nvCxnSpPr>
          <p:spPr>
            <a:xfrm>
              <a:off x="2642960" y="3269115"/>
              <a:ext cx="75649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097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1651" y="692150"/>
            <a:ext cx="11174412" cy="369332"/>
          </a:xfrm>
        </p:spPr>
        <p:txBody>
          <a:bodyPr/>
          <a:lstStyle/>
          <a:p>
            <a:pPr>
              <a:defRPr/>
            </a:pPr>
            <a:r>
              <a:rPr lang="en-GB" dirty="0" smtClean="0"/>
              <a:t>CASE STUDY - CMS</a:t>
            </a:r>
            <a:endParaRPr lang="en-GB" dirty="0"/>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12</a:t>
            </a:fld>
            <a:endParaRPr lang="en-GB"/>
          </a:p>
        </p:txBody>
      </p:sp>
      <p:grpSp>
        <p:nvGrpSpPr>
          <p:cNvPr id="2" name="Gruppieren 33">
            <a:extLst>
              <a:ext uri="{FF2B5EF4-FFF2-40B4-BE49-F238E27FC236}">
                <a16:creationId xmlns:a16="http://schemas.microsoft.com/office/drawing/2014/main" id="{1BD02FAD-94EC-784C-15A3-45294E4E2267}"/>
              </a:ext>
            </a:extLst>
          </p:cNvPr>
          <p:cNvGrpSpPr/>
          <p:nvPr/>
        </p:nvGrpSpPr>
        <p:grpSpPr>
          <a:xfrm>
            <a:off x="457407" y="2054225"/>
            <a:ext cx="5589434" cy="4361323"/>
            <a:chOff x="540000" y="1645158"/>
            <a:chExt cx="8355207" cy="6437504"/>
          </a:xfrm>
        </p:grpSpPr>
        <p:pic>
          <p:nvPicPr>
            <p:cNvPr id="4" name="Grafik 29">
              <a:extLst>
                <a:ext uri="{FF2B5EF4-FFF2-40B4-BE49-F238E27FC236}">
                  <a16:creationId xmlns:a16="http://schemas.microsoft.com/office/drawing/2014/main" id="{3A45573F-3653-D733-C9CA-BB96AECDC5C2}"/>
                </a:ext>
              </a:extLst>
            </p:cNvPr>
            <p:cNvPicPr>
              <a:picLocks noChangeAspect="1"/>
            </p:cNvPicPr>
            <p:nvPr/>
          </p:nvPicPr>
          <p:blipFill>
            <a:blip r:embed="rId3"/>
            <a:stretch>
              <a:fillRect/>
            </a:stretch>
          </p:blipFill>
          <p:spPr>
            <a:xfrm>
              <a:off x="608457" y="1645158"/>
              <a:ext cx="8286750" cy="952500"/>
            </a:xfrm>
            <a:prstGeom prst="rect">
              <a:avLst/>
            </a:prstGeom>
          </p:spPr>
        </p:pic>
        <p:pic>
          <p:nvPicPr>
            <p:cNvPr id="5" name="Grafik 30">
              <a:extLst>
                <a:ext uri="{FF2B5EF4-FFF2-40B4-BE49-F238E27FC236}">
                  <a16:creationId xmlns:a16="http://schemas.microsoft.com/office/drawing/2014/main" id="{EC5ACEEA-FD56-D303-E032-ED583403E1E6}"/>
                </a:ext>
              </a:extLst>
            </p:cNvPr>
            <p:cNvPicPr>
              <a:picLocks noChangeAspect="1"/>
            </p:cNvPicPr>
            <p:nvPr/>
          </p:nvPicPr>
          <p:blipFill>
            <a:blip r:embed="rId4"/>
            <a:stretch>
              <a:fillRect/>
            </a:stretch>
          </p:blipFill>
          <p:spPr>
            <a:xfrm>
              <a:off x="608457" y="2681987"/>
              <a:ext cx="8258175" cy="438150"/>
            </a:xfrm>
            <a:prstGeom prst="rect">
              <a:avLst/>
            </a:prstGeom>
          </p:spPr>
        </p:pic>
        <p:pic>
          <p:nvPicPr>
            <p:cNvPr id="6" name="Grafik 31">
              <a:extLst>
                <a:ext uri="{FF2B5EF4-FFF2-40B4-BE49-F238E27FC236}">
                  <a16:creationId xmlns:a16="http://schemas.microsoft.com/office/drawing/2014/main" id="{952D14AD-7F44-6E61-697C-A6302A3A5FD4}"/>
                </a:ext>
              </a:extLst>
            </p:cNvPr>
            <p:cNvPicPr>
              <a:picLocks noChangeAspect="1"/>
            </p:cNvPicPr>
            <p:nvPr/>
          </p:nvPicPr>
          <p:blipFill>
            <a:blip r:embed="rId5"/>
            <a:stretch>
              <a:fillRect/>
            </a:stretch>
          </p:blipFill>
          <p:spPr>
            <a:xfrm>
              <a:off x="540000" y="3120137"/>
              <a:ext cx="8305800" cy="3371850"/>
            </a:xfrm>
            <a:prstGeom prst="rect">
              <a:avLst/>
            </a:prstGeom>
          </p:spPr>
        </p:pic>
        <p:pic>
          <p:nvPicPr>
            <p:cNvPr id="8" name="Grafik 32">
              <a:extLst>
                <a:ext uri="{FF2B5EF4-FFF2-40B4-BE49-F238E27FC236}">
                  <a16:creationId xmlns:a16="http://schemas.microsoft.com/office/drawing/2014/main" id="{659D0341-DBEF-0806-71C1-276CBC4FF652}"/>
                </a:ext>
              </a:extLst>
            </p:cNvPr>
            <p:cNvPicPr>
              <a:picLocks noChangeAspect="1"/>
            </p:cNvPicPr>
            <p:nvPr/>
          </p:nvPicPr>
          <p:blipFill rotWithShape="1">
            <a:blip r:embed="rId6"/>
            <a:srcRect r="7268"/>
            <a:stretch/>
          </p:blipFill>
          <p:spPr>
            <a:xfrm>
              <a:off x="623982" y="6491987"/>
              <a:ext cx="8205477" cy="1590675"/>
            </a:xfrm>
            <a:prstGeom prst="rect">
              <a:avLst/>
            </a:prstGeom>
          </p:spPr>
        </p:pic>
      </p:grpSp>
    </p:spTree>
    <p:extLst>
      <p:ext uri="{BB962C8B-B14F-4D97-AF65-F5344CB8AC3E}">
        <p14:creationId xmlns:p14="http://schemas.microsoft.com/office/powerpoint/2010/main" val="235517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smtClean="0"/>
              <a:t>STAY OF PROCEEDINGS – CASE LAW</a:t>
            </a:r>
            <a:endParaRPr lang="en-GB" dirty="0"/>
          </a:p>
        </p:txBody>
      </p:sp>
      <p:sp>
        <p:nvSpPr>
          <p:cNvPr id="9220" name="Text Placeholder 7"/>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GB" b="1" dirty="0">
                <a:solidFill>
                  <a:srgbClr val="003DA5"/>
                </a:solidFill>
              </a:rPr>
              <a:t>First decisions </a:t>
            </a:r>
          </a:p>
          <a:p>
            <a:r>
              <a:rPr lang="en-GB" dirty="0"/>
              <a:t>Munich case: UPC_CFI_80/2023 </a:t>
            </a:r>
            <a:r>
              <a:rPr lang="en-GB" dirty="0">
                <a:sym typeface="Wingdings" panose="05000000000000000000" pitchFamily="2" charset="2"/>
              </a:rPr>
              <a:t> no stay</a:t>
            </a:r>
            <a:r>
              <a:rPr lang="en-GB" dirty="0"/>
              <a:t> </a:t>
            </a:r>
          </a:p>
          <a:p>
            <a:r>
              <a:rPr lang="en-GB" dirty="0"/>
              <a:t>Paris case I: UPC_CFI_263/2023 </a:t>
            </a:r>
            <a:r>
              <a:rPr lang="en-GB" dirty="0">
                <a:sym typeface="Wingdings" panose="05000000000000000000" pitchFamily="2" charset="2"/>
              </a:rPr>
              <a:t> no stay, confirmed by </a:t>
            </a:r>
            <a:r>
              <a:rPr lang="en-GB" dirty="0" smtClean="0">
                <a:sym typeface="Wingdings" panose="05000000000000000000" pitchFamily="2" charset="2"/>
              </a:rPr>
              <a:t>CoA</a:t>
            </a:r>
          </a:p>
          <a:p>
            <a:r>
              <a:rPr lang="en-GB" dirty="0" smtClean="0"/>
              <a:t>Paris </a:t>
            </a:r>
            <a:r>
              <a:rPr lang="en-GB" dirty="0"/>
              <a:t>case </a:t>
            </a:r>
            <a:r>
              <a:rPr lang="en-GB" dirty="0" smtClean="0"/>
              <a:t>II</a:t>
            </a:r>
            <a:r>
              <a:rPr lang="en-GB" dirty="0"/>
              <a:t>: </a:t>
            </a:r>
            <a:r>
              <a:rPr lang="en-GB" dirty="0" smtClean="0"/>
              <a:t>UPC_CFI_361/2023 </a:t>
            </a:r>
            <a:r>
              <a:rPr lang="en-GB" dirty="0">
                <a:sym typeface="Wingdings" panose="05000000000000000000" pitchFamily="2" charset="2"/>
              </a:rPr>
              <a:t> no </a:t>
            </a:r>
            <a:r>
              <a:rPr lang="en-GB" dirty="0" smtClean="0">
                <a:sym typeface="Wingdings" panose="05000000000000000000" pitchFamily="2" charset="2"/>
              </a:rPr>
              <a:t>stay</a:t>
            </a:r>
            <a:endParaRPr lang="en-GB" dirty="0"/>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13</a:t>
            </a:fld>
            <a:endParaRPr lang="en-GB"/>
          </a:p>
        </p:txBody>
      </p:sp>
      <p:pic>
        <p:nvPicPr>
          <p:cNvPr id="4" name="Picture 3">
            <a:extLst>
              <a:ext uri="{FF2B5EF4-FFF2-40B4-BE49-F238E27FC236}">
                <a16:creationId xmlns:a16="http://schemas.microsoft.com/office/drawing/2014/main" id="{EBE3B7DD-C5F4-90E8-910C-3439276A21E4}"/>
              </a:ext>
            </a:extLst>
          </p:cNvPr>
          <p:cNvPicPr>
            <a:picLocks noChangeAspect="1"/>
          </p:cNvPicPr>
          <p:nvPr/>
        </p:nvPicPr>
        <p:blipFill rotWithShape="1">
          <a:blip r:embed="rId3">
            <a:extLst>
              <a:ext uri="{28A0092B-C50C-407E-A947-70E740481C1C}">
                <a14:useLocalDpi xmlns:a14="http://schemas.microsoft.com/office/drawing/2010/main" val="0"/>
              </a:ext>
            </a:extLst>
          </a:blip>
          <a:srcRect t="25850" b="8152"/>
          <a:stretch/>
        </p:blipFill>
        <p:spPr>
          <a:xfrm>
            <a:off x="6240001" y="2054224"/>
            <a:ext cx="5520316" cy="3643313"/>
          </a:xfrm>
          <a:prstGeom prst="rect">
            <a:avLst/>
          </a:prstGeom>
        </p:spPr>
      </p:pic>
    </p:spTree>
    <p:extLst>
      <p:ext uri="{BB962C8B-B14F-4D97-AF65-F5344CB8AC3E}">
        <p14:creationId xmlns:p14="http://schemas.microsoft.com/office/powerpoint/2010/main" val="243606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1651" y="692150"/>
            <a:ext cx="11174412" cy="369332"/>
          </a:xfrm>
        </p:spPr>
        <p:txBody>
          <a:bodyPr/>
          <a:lstStyle/>
          <a:p>
            <a:pPr>
              <a:defRPr/>
            </a:pPr>
            <a:r>
              <a:rPr lang="en-GB" dirty="0" smtClean="0"/>
              <a:t>STAY OF PROCEEDINGS – MUNICH CASE: UPC_CFI_80/2023 </a:t>
            </a:r>
            <a:endParaRPr lang="en-GB" dirty="0"/>
          </a:p>
        </p:txBody>
      </p:sp>
      <p:sp>
        <p:nvSpPr>
          <p:cNvPr id="9220" name="Text Placeholder 7"/>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b="1" dirty="0">
                <a:solidFill>
                  <a:srgbClr val="003DA5"/>
                </a:solidFill>
              </a:rPr>
              <a:t>Court's </a:t>
            </a:r>
            <a:r>
              <a:rPr lang="en-US" b="1" dirty="0" smtClean="0">
                <a:solidFill>
                  <a:srgbClr val="003DA5"/>
                </a:solidFill>
              </a:rPr>
              <a:t>Considerations</a:t>
            </a:r>
            <a:endParaRPr lang="en-US" b="1" dirty="0"/>
          </a:p>
          <a:p>
            <a:r>
              <a:rPr lang="en-US" b="1" dirty="0"/>
              <a:t>EPO's Decision Timeline:</a:t>
            </a:r>
            <a:r>
              <a:rPr lang="en-US" dirty="0"/>
              <a:t> First instance decision expected in just over three months; court doubts if this is "rapid“.</a:t>
            </a:r>
          </a:p>
          <a:p>
            <a:r>
              <a:rPr lang="en-US" b="1" dirty="0"/>
              <a:t>Balancing of Interests:</a:t>
            </a:r>
            <a:r>
              <a:rPr lang="en-US" dirty="0"/>
              <a:t> Interests of the revocation claimant in pursuing the case generally outweighs the defendants' interests in waiting for EPO's decision.</a:t>
            </a:r>
          </a:p>
          <a:p>
            <a:r>
              <a:rPr lang="en-US" b="1" dirty="0"/>
              <a:t>Appeal Likelihood:</a:t>
            </a:r>
            <a:r>
              <a:rPr lang="en-US" dirty="0"/>
              <a:t>  likelihood of appeal may be of relevance for the decision to stay proceedings.</a:t>
            </a:r>
          </a:p>
          <a:p>
            <a:pPr marL="504000" lvl="2" indent="0">
              <a:buNone/>
            </a:pPr>
            <a:endParaRPr lang="en-US" dirty="0"/>
          </a:p>
          <a:p>
            <a:pPr marL="0" indent="0">
              <a:buNone/>
            </a:pPr>
            <a:r>
              <a:rPr lang="en-US" b="1" dirty="0" smtClean="0">
                <a:solidFill>
                  <a:srgbClr val="003DA5"/>
                </a:solidFill>
              </a:rPr>
              <a:t>Result</a:t>
            </a:r>
            <a:endParaRPr lang="en-US" dirty="0">
              <a:solidFill>
                <a:srgbClr val="003DA5"/>
              </a:solidFill>
            </a:endParaRPr>
          </a:p>
          <a:p>
            <a:r>
              <a:rPr lang="en-US" b="1" dirty="0"/>
              <a:t>No stay</a:t>
            </a:r>
          </a:p>
          <a:p>
            <a:r>
              <a:rPr lang="en-US" b="1" dirty="0"/>
              <a:t>Leave to appeal granted (no appeal known)</a:t>
            </a:r>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14</a:t>
            </a:fld>
            <a:endParaRPr lang="en-GB"/>
          </a:p>
        </p:txBody>
      </p:sp>
    </p:spTree>
    <p:extLst>
      <p:ext uri="{BB962C8B-B14F-4D97-AF65-F5344CB8AC3E}">
        <p14:creationId xmlns:p14="http://schemas.microsoft.com/office/powerpoint/2010/main" val="115138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1651" y="692150"/>
            <a:ext cx="11174412" cy="369332"/>
          </a:xfrm>
        </p:spPr>
        <p:txBody>
          <a:bodyPr/>
          <a:lstStyle/>
          <a:p>
            <a:pPr>
              <a:defRPr/>
            </a:pPr>
            <a:r>
              <a:rPr lang="en-GB" dirty="0" smtClean="0"/>
              <a:t>STAY OF PROCEEDINGS – PARIS CASE I: UPC_CFI_263/2023 </a:t>
            </a:r>
            <a:endParaRPr lang="en-GB" dirty="0"/>
          </a:p>
        </p:txBody>
      </p:sp>
      <p:sp>
        <p:nvSpPr>
          <p:cNvPr id="9220" name="Text Placeholder 7"/>
          <p:cNvSpPr>
            <a:spLocks noGrp="1"/>
          </p:cNvSpPr>
          <p:nvPr>
            <p:ph type="body" sz="quarter" idx="11"/>
          </p:nvPr>
        </p:nvSpPr>
        <p:spPr>
          <a:xfrm>
            <a:off x="501651" y="2054225"/>
            <a:ext cx="8150643" cy="3643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b="1" dirty="0">
                <a:solidFill>
                  <a:srgbClr val="003DA5"/>
                </a:solidFill>
              </a:rPr>
              <a:t>Court's </a:t>
            </a:r>
            <a:r>
              <a:rPr lang="en-US" b="1" dirty="0" smtClean="0">
                <a:solidFill>
                  <a:srgbClr val="003DA5"/>
                </a:solidFill>
              </a:rPr>
              <a:t>Considerations</a:t>
            </a:r>
            <a:endParaRPr lang="en-US" b="1" dirty="0">
              <a:solidFill>
                <a:srgbClr val="003DA5"/>
              </a:solidFill>
            </a:endParaRPr>
          </a:p>
          <a:p>
            <a:r>
              <a:rPr lang="en-US" b="1" dirty="0"/>
              <a:t>EPO's Decision Timeline:</a:t>
            </a:r>
            <a:r>
              <a:rPr lang="en-US" dirty="0"/>
              <a:t> No concrete proof for a date for oral proceedings/EPO decision.</a:t>
            </a:r>
          </a:p>
          <a:p>
            <a:r>
              <a:rPr lang="en-US" b="1" dirty="0"/>
              <a:t>Balancing of Interests:</a:t>
            </a:r>
            <a:r>
              <a:rPr lang="en-US" dirty="0"/>
              <a:t> Examination of interest of avoiding parallel proceedings against the claimant’s right to access justice. </a:t>
            </a:r>
          </a:p>
          <a:p>
            <a:r>
              <a:rPr lang="en-US" b="1" dirty="0"/>
              <a:t>Territorial and Substantive Scope</a:t>
            </a:r>
            <a:r>
              <a:rPr lang="en-US" dirty="0"/>
              <a:t>: The broader territorial and substantive scope of the EPO opposition compared to the UPC action is irrelevant to the decision.</a:t>
            </a:r>
          </a:p>
          <a:p>
            <a:r>
              <a:rPr lang="en-US" b="1" dirty="0"/>
              <a:t>Consideration of Proceedings Stage</a:t>
            </a:r>
            <a:r>
              <a:rPr lang="en-US" dirty="0"/>
              <a:t>: The timing of the EPO's decision relative to the Unified Patent Court proceedings is a key factor. A stay is less appropriate when the UPC proceedings are well advanced. In general, stay of proceedings only if EPO proceedings “near to the end and the proceedings before the Unified Patent Court has just begun</a:t>
            </a:r>
            <a:r>
              <a:rPr lang="en-US" dirty="0" smtClean="0"/>
              <a:t>”?</a:t>
            </a:r>
            <a:endParaRPr lang="en-US" dirty="0"/>
          </a:p>
          <a:p>
            <a:pPr marL="0" indent="0">
              <a:buNone/>
            </a:pPr>
            <a:endParaRPr lang="en-US" b="1" dirty="0" smtClean="0">
              <a:solidFill>
                <a:srgbClr val="003DA5"/>
              </a:solidFill>
            </a:endParaRPr>
          </a:p>
          <a:p>
            <a:pPr marL="0" indent="0">
              <a:buNone/>
            </a:pPr>
            <a:r>
              <a:rPr lang="en-US" b="1" dirty="0" smtClean="0">
                <a:solidFill>
                  <a:srgbClr val="003DA5"/>
                </a:solidFill>
              </a:rPr>
              <a:t>Result</a:t>
            </a:r>
            <a:endParaRPr lang="en-US" dirty="0">
              <a:solidFill>
                <a:srgbClr val="003DA5"/>
              </a:solidFill>
            </a:endParaRPr>
          </a:p>
          <a:p>
            <a:r>
              <a:rPr lang="en-US" b="1" dirty="0"/>
              <a:t>No stay</a:t>
            </a:r>
          </a:p>
          <a:p>
            <a:r>
              <a:rPr lang="en-US" b="1" dirty="0"/>
              <a:t>Leave to appeal </a:t>
            </a:r>
            <a:r>
              <a:rPr lang="en-US" b="1" dirty="0" smtClean="0"/>
              <a:t>granted</a:t>
            </a:r>
            <a:endParaRPr lang="en-US" b="1" dirty="0"/>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15</a:t>
            </a:fld>
            <a:endParaRPr lang="en-GB"/>
          </a:p>
        </p:txBody>
      </p:sp>
      <p:pic>
        <p:nvPicPr>
          <p:cNvPr id="5" name="Picture 7">
            <a:extLst>
              <a:ext uri="{FF2B5EF4-FFF2-40B4-BE49-F238E27FC236}">
                <a16:creationId xmlns:a16="http://schemas.microsoft.com/office/drawing/2014/main" id="{825CB8B3-2D95-E4ED-5EC6-B33C1AD59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8726" y="2157742"/>
            <a:ext cx="2897337" cy="2897337"/>
          </a:xfrm>
          <a:prstGeom prst="rect">
            <a:avLst/>
          </a:prstGeom>
        </p:spPr>
      </p:pic>
    </p:spTree>
    <p:extLst>
      <p:ext uri="{BB962C8B-B14F-4D97-AF65-F5344CB8AC3E}">
        <p14:creationId xmlns:p14="http://schemas.microsoft.com/office/powerpoint/2010/main" val="428773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smtClean="0"/>
              <a:t>STAY OF PROCEEDINGS – APPEAL PROCEEDINGS BASED ON PARIS CASE I: UPC_COA_22/2024</a:t>
            </a:r>
            <a:endParaRPr lang="en-GB" dirty="0"/>
          </a:p>
        </p:txBody>
      </p:sp>
      <p:sp>
        <p:nvSpPr>
          <p:cNvPr id="9220" name="Text Placeholder 7"/>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b="1" dirty="0">
                <a:solidFill>
                  <a:srgbClr val="003DA5"/>
                </a:solidFill>
              </a:rPr>
              <a:t>Court's </a:t>
            </a:r>
            <a:r>
              <a:rPr lang="en-US" b="1" dirty="0" smtClean="0">
                <a:solidFill>
                  <a:srgbClr val="003DA5"/>
                </a:solidFill>
              </a:rPr>
              <a:t>Considerations</a:t>
            </a:r>
            <a:endParaRPr lang="en-US" b="1" dirty="0">
              <a:solidFill>
                <a:srgbClr val="003DA5"/>
              </a:solidFill>
            </a:endParaRPr>
          </a:p>
          <a:p>
            <a:r>
              <a:rPr lang="en-US" dirty="0"/>
              <a:t>UPC proceedings should generally progress to the final hearing within one year unless the specifics of the case demand otherwise. </a:t>
            </a:r>
            <a:endParaRPr lang="en-US" dirty="0" smtClean="0"/>
          </a:p>
          <a:p>
            <a:r>
              <a:rPr lang="en-US" dirty="0"/>
              <a:t>While acknowledging the potential for differing decisions from the UPC and EPO, the Court noted that such outcomes do not inherently conflict, as the latter would prevail. </a:t>
            </a:r>
            <a:endParaRPr lang="en-US" dirty="0" smtClean="0"/>
          </a:p>
          <a:p>
            <a:r>
              <a:rPr lang="en-US" dirty="0"/>
              <a:t>In line with Articles 41(3), 42, and 52(1) of the UPCA, the UPC Division dealing with the case retains discretionary power to stay proceedings. This power is to be exercised cautiously, with a “rapid” decision from the EPO being a prerequisite. The general acceleration of EPO proceedings does not meet this criterion</a:t>
            </a:r>
            <a:r>
              <a:rPr lang="en-US" dirty="0" smtClean="0"/>
              <a:t>.</a:t>
            </a:r>
          </a:p>
          <a:p>
            <a:pPr lvl="1"/>
            <a:endParaRPr lang="en-US" dirty="0"/>
          </a:p>
          <a:p>
            <a:pPr marL="0" indent="0">
              <a:buNone/>
            </a:pPr>
            <a:r>
              <a:rPr lang="en-US" b="1" dirty="0" smtClean="0">
                <a:solidFill>
                  <a:srgbClr val="003DA5"/>
                </a:solidFill>
              </a:rPr>
              <a:t>Result</a:t>
            </a:r>
            <a:endParaRPr lang="en-US" dirty="0">
              <a:solidFill>
                <a:srgbClr val="003DA5"/>
              </a:solidFill>
            </a:endParaRPr>
          </a:p>
          <a:p>
            <a:r>
              <a:rPr lang="en-US" b="1" dirty="0"/>
              <a:t>No stay</a:t>
            </a:r>
          </a:p>
          <a:p>
            <a:pPr marL="457200" lvl="1" indent="0">
              <a:buNone/>
            </a:pPr>
            <a:endParaRPr lang="en-US" dirty="0"/>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16</a:t>
            </a:fld>
            <a:endParaRPr lang="en-GB"/>
          </a:p>
        </p:txBody>
      </p:sp>
    </p:spTree>
    <p:extLst>
      <p:ext uri="{BB962C8B-B14F-4D97-AF65-F5344CB8AC3E}">
        <p14:creationId xmlns:p14="http://schemas.microsoft.com/office/powerpoint/2010/main" val="9665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1651" y="692150"/>
            <a:ext cx="11174412" cy="369332"/>
          </a:xfrm>
        </p:spPr>
        <p:txBody>
          <a:bodyPr/>
          <a:lstStyle/>
          <a:p>
            <a:pPr>
              <a:defRPr/>
            </a:pPr>
            <a:r>
              <a:rPr lang="en-GB" dirty="0" smtClean="0"/>
              <a:t>STAY OF PROCEEDINGS – PARIS CASE II: UPC_CFI_361/2023 </a:t>
            </a:r>
            <a:endParaRPr lang="en-GB" dirty="0"/>
          </a:p>
        </p:txBody>
      </p:sp>
      <p:sp>
        <p:nvSpPr>
          <p:cNvPr id="9220" name="Text Placeholder 7"/>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b="1" dirty="0">
                <a:solidFill>
                  <a:srgbClr val="003DA5"/>
                </a:solidFill>
              </a:rPr>
              <a:t>Court's </a:t>
            </a:r>
            <a:r>
              <a:rPr lang="en-US" b="1" dirty="0" smtClean="0">
                <a:solidFill>
                  <a:srgbClr val="003DA5"/>
                </a:solidFill>
              </a:rPr>
              <a:t>Considerations (in addition to Paris case I)</a:t>
            </a:r>
            <a:endParaRPr lang="en-US" b="1" dirty="0">
              <a:solidFill>
                <a:srgbClr val="003DA5"/>
              </a:solidFill>
            </a:endParaRPr>
          </a:p>
          <a:p>
            <a:r>
              <a:rPr lang="en-US" dirty="0" smtClean="0"/>
              <a:t>Parallel appeal case based on preliminary objection not relevant</a:t>
            </a:r>
            <a:endParaRPr lang="en-US" dirty="0"/>
          </a:p>
          <a:p>
            <a:r>
              <a:rPr lang="en-US" b="1" dirty="0" smtClean="0"/>
              <a:t>Lifetime of the patent:</a:t>
            </a:r>
            <a:r>
              <a:rPr lang="en-US" dirty="0" smtClean="0"/>
              <a:t> </a:t>
            </a:r>
            <a:r>
              <a:rPr lang="en-US" dirty="0"/>
              <a:t>Plaintiff has a legitimate interest to continue and possibly terminate the lawsuit before the patent expires. </a:t>
            </a:r>
            <a:r>
              <a:rPr lang="en-US" dirty="0" smtClean="0"/>
              <a:t>.</a:t>
            </a:r>
          </a:p>
          <a:p>
            <a:r>
              <a:rPr lang="en-US" dirty="0" smtClean="0"/>
              <a:t>Danger of differing results not relevant.</a:t>
            </a:r>
          </a:p>
          <a:p>
            <a:pPr lvl="1"/>
            <a:endParaRPr lang="en-US" dirty="0"/>
          </a:p>
          <a:p>
            <a:pPr marL="0" indent="0">
              <a:buNone/>
            </a:pPr>
            <a:r>
              <a:rPr lang="en-US" b="1" dirty="0" smtClean="0">
                <a:solidFill>
                  <a:srgbClr val="003DA5"/>
                </a:solidFill>
              </a:rPr>
              <a:t>Result</a:t>
            </a:r>
            <a:endParaRPr lang="en-US" dirty="0">
              <a:solidFill>
                <a:srgbClr val="003DA5"/>
              </a:solidFill>
            </a:endParaRPr>
          </a:p>
          <a:p>
            <a:r>
              <a:rPr lang="en-US" b="1" dirty="0"/>
              <a:t>No stay</a:t>
            </a:r>
          </a:p>
          <a:p>
            <a:pPr marL="457200" lvl="1" indent="0">
              <a:buNone/>
            </a:pPr>
            <a:endParaRPr lang="en-US" dirty="0"/>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17</a:t>
            </a:fld>
            <a:endParaRPr lang="en-GB"/>
          </a:p>
        </p:txBody>
      </p:sp>
    </p:spTree>
    <p:extLst>
      <p:ext uri="{BB962C8B-B14F-4D97-AF65-F5344CB8AC3E}">
        <p14:creationId xmlns:p14="http://schemas.microsoft.com/office/powerpoint/2010/main" val="391109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1651" y="692150"/>
            <a:ext cx="11174412" cy="369332"/>
          </a:xfrm>
        </p:spPr>
        <p:txBody>
          <a:bodyPr/>
          <a:lstStyle/>
          <a:p>
            <a:pPr>
              <a:defRPr/>
            </a:pPr>
            <a:r>
              <a:rPr lang="en-GB" dirty="0" smtClean="0"/>
              <a:t>ACCELERATION OF EPO OPPOSITION PROCEEDINGS</a:t>
            </a:r>
            <a:endParaRPr lang="en-GB" dirty="0"/>
          </a:p>
        </p:txBody>
      </p:sp>
      <p:sp>
        <p:nvSpPr>
          <p:cNvPr id="9220" name="Text Placeholder 7"/>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b="1" dirty="0" smtClean="0">
                <a:solidFill>
                  <a:srgbClr val="003DA5"/>
                </a:solidFill>
              </a:rPr>
              <a:t>EPO’s </a:t>
            </a:r>
            <a:r>
              <a:rPr lang="en-US" b="1" dirty="0">
                <a:solidFill>
                  <a:srgbClr val="003DA5"/>
                </a:solidFill>
              </a:rPr>
              <a:t>communication of 22 February 2024 “Acceleration of opposition proceedings in cases of parallel court actions​”</a:t>
            </a:r>
          </a:p>
          <a:p>
            <a:r>
              <a:rPr lang="en-US" b="1" dirty="0"/>
              <a:t>Source: </a:t>
            </a:r>
            <a:r>
              <a:rPr lang="en-US" dirty="0">
                <a:hlinkClick r:id="rId3"/>
              </a:rPr>
              <a:t>https://</a:t>
            </a:r>
            <a:r>
              <a:rPr lang="en-US" dirty="0" smtClean="0">
                <a:hlinkClick r:id="rId3"/>
              </a:rPr>
              <a:t>www.epo.org/en/news-events/news/acceleration-opposition-proceedings-cases-parallel-court-actions</a:t>
            </a:r>
            <a:r>
              <a:rPr lang="en-US" b="1" dirty="0" smtClean="0"/>
              <a:t>, </a:t>
            </a:r>
            <a:r>
              <a:rPr lang="en-US" b="1" dirty="0"/>
              <a:t>dated 22 February 2024</a:t>
            </a:r>
          </a:p>
          <a:p>
            <a:r>
              <a:rPr lang="en-US" b="1" dirty="0" smtClean="0"/>
              <a:t>Requirements</a:t>
            </a:r>
            <a:endParaRPr lang="en-US" b="1" dirty="0"/>
          </a:p>
          <a:p>
            <a:pPr lvl="1"/>
            <a:r>
              <a:rPr lang="en-US" b="1" dirty="0"/>
              <a:t>Upon “information” about parallel proceedings</a:t>
            </a:r>
            <a:endParaRPr lang="en-US" dirty="0"/>
          </a:p>
          <a:p>
            <a:pPr lvl="1"/>
            <a:r>
              <a:rPr lang="en-US" b="1" dirty="0"/>
              <a:t>“Parallel” proceedings: </a:t>
            </a:r>
            <a:r>
              <a:rPr lang="en-US" dirty="0"/>
              <a:t>infringement or revocation proceedings before the Unified Patent Court or a national court or competent authority of a contracting state</a:t>
            </a:r>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18</a:t>
            </a:fld>
            <a:endParaRPr lang="en-GB"/>
          </a:p>
        </p:txBody>
      </p:sp>
    </p:spTree>
    <p:extLst>
      <p:ext uri="{BB962C8B-B14F-4D97-AF65-F5344CB8AC3E}">
        <p14:creationId xmlns:p14="http://schemas.microsoft.com/office/powerpoint/2010/main" val="165386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1651" y="692150"/>
            <a:ext cx="11174412" cy="369332"/>
          </a:xfrm>
        </p:spPr>
        <p:txBody>
          <a:bodyPr/>
          <a:lstStyle/>
          <a:p>
            <a:pPr>
              <a:defRPr/>
            </a:pPr>
            <a:r>
              <a:rPr lang="en-GB" dirty="0" smtClean="0"/>
              <a:t>ACCELERATION OF EPO OPPOSITION PROCEEDINGS</a:t>
            </a:r>
            <a:endParaRPr lang="en-GB" dirty="0"/>
          </a:p>
        </p:txBody>
      </p:sp>
      <p:sp>
        <p:nvSpPr>
          <p:cNvPr id="9220" name="Text Placeholder 7"/>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b="1" dirty="0" smtClean="0">
                <a:solidFill>
                  <a:srgbClr val="003DA5"/>
                </a:solidFill>
              </a:rPr>
              <a:t>Consequences</a:t>
            </a:r>
            <a:endParaRPr lang="en-US" dirty="0">
              <a:solidFill>
                <a:srgbClr val="003DA5"/>
              </a:solidFill>
            </a:endParaRPr>
          </a:p>
          <a:p>
            <a:r>
              <a:rPr lang="en-US" b="1" dirty="0"/>
              <a:t>During the opposition period (i.e. in the nine months after grant of the European patent) </a:t>
            </a:r>
            <a:r>
              <a:rPr lang="en-US" dirty="0"/>
              <a:t/>
            </a:r>
            <a:br>
              <a:rPr lang="en-US" dirty="0"/>
            </a:br>
            <a:r>
              <a:rPr lang="en-US" dirty="0"/>
              <a:t>After expiry of the period, the proprietor will be invited to comment on the opposition within three months (instead of the usual four months) and summons will be issued within two months of receipt of the proprietor's reply, summoning the parties at minimum notice (Rule 115(1) EPC). </a:t>
            </a:r>
          </a:p>
          <a:p>
            <a:r>
              <a:rPr lang="en-US" b="1" dirty="0"/>
              <a:t>After expiry of the opposition period but before the proprietor's reply to the opposition </a:t>
            </a:r>
            <a:r>
              <a:rPr lang="en-US" dirty="0"/>
              <a:t/>
            </a:r>
            <a:br>
              <a:rPr lang="en-US" dirty="0"/>
            </a:br>
            <a:r>
              <a:rPr lang="en-US" dirty="0"/>
              <a:t>Summons to oral proceedings will be issued within two months of receipt of the proprietor's reply. The parties will be summoned at minimum notice (Rule 115(1) EPC). </a:t>
            </a:r>
            <a:endParaRPr lang="en-US" dirty="0" smtClean="0"/>
          </a:p>
          <a:p>
            <a:r>
              <a:rPr lang="en-US" b="1" dirty="0"/>
              <a:t>After the proprietor has replied but before summons has been issued </a:t>
            </a:r>
            <a:r>
              <a:rPr lang="en-US" dirty="0"/>
              <a:t/>
            </a:r>
            <a:br>
              <a:rPr lang="en-US" dirty="0"/>
            </a:br>
            <a:r>
              <a:rPr lang="en-US" dirty="0"/>
              <a:t>Summons to oral proceedings will be issued within two months [before: “at the earliest possible date”] of receipt of the information on parallel proceedings. The parties will be summoned at minimum notice (Rule 115(1) EPC). </a:t>
            </a:r>
          </a:p>
          <a:p>
            <a:r>
              <a:rPr lang="en-US" b="1" dirty="0"/>
              <a:t>After summons has been sent </a:t>
            </a:r>
            <a:r>
              <a:rPr lang="en-US" dirty="0"/>
              <a:t/>
            </a:r>
            <a:br>
              <a:rPr lang="en-US" dirty="0"/>
            </a:br>
            <a:r>
              <a:rPr lang="en-US" dirty="0"/>
              <a:t>Oral proceedings are rescheduled to the earliest possible date (provided that the time saving is significant). </a:t>
            </a:r>
          </a:p>
          <a:p>
            <a:r>
              <a:rPr lang="en-US" b="1" dirty="0"/>
              <a:t>After the decision has been pronounced </a:t>
            </a:r>
            <a:r>
              <a:rPr lang="en-US" dirty="0"/>
              <a:t/>
            </a:r>
            <a:br>
              <a:rPr lang="en-US" dirty="0"/>
            </a:br>
            <a:r>
              <a:rPr lang="en-US" dirty="0"/>
              <a:t>The decision and the minutes will be issued within one month. </a:t>
            </a:r>
          </a:p>
          <a:p>
            <a:endParaRPr lang="en-US" dirty="0"/>
          </a:p>
          <a:p>
            <a:pPr marL="457200" lvl="1" indent="0">
              <a:buNone/>
            </a:pPr>
            <a:r>
              <a:rPr lang="en-US" dirty="0"/>
              <a:t> </a:t>
            </a:r>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19</a:t>
            </a:fld>
            <a:endParaRPr lang="en-GB"/>
          </a:p>
        </p:txBody>
      </p:sp>
    </p:spTree>
    <p:extLst>
      <p:ext uri="{BB962C8B-B14F-4D97-AF65-F5344CB8AC3E}">
        <p14:creationId xmlns:p14="http://schemas.microsoft.com/office/powerpoint/2010/main" val="151366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GB" dirty="0" smtClean="0"/>
              <a:t>CASE STUDY</a:t>
            </a:r>
            <a:endParaRPr lang="en-GB" dirty="0"/>
          </a:p>
        </p:txBody>
      </p:sp>
      <p:sp>
        <p:nvSpPr>
          <p:cNvPr id="7" name="Text Placeholder 6"/>
          <p:cNvSpPr>
            <a:spLocks noGrp="1"/>
          </p:cNvSpPr>
          <p:nvPr>
            <p:ph type="body" sz="quarter" idx="12"/>
          </p:nvPr>
        </p:nvSpPr>
        <p:spPr/>
        <p:txBody>
          <a:bodyPr/>
          <a:lstStyle/>
          <a:p>
            <a:pPr>
              <a:defRPr/>
            </a:pPr>
            <a:r>
              <a:rPr lang="en-GB" dirty="0" smtClean="0"/>
              <a:t>1</a:t>
            </a:r>
            <a:endParaRPr lang="en-GB" dirty="0"/>
          </a:p>
        </p:txBody>
      </p:sp>
      <p:sp>
        <p:nvSpPr>
          <p:cNvPr id="23" name="Textplatzhalter 22"/>
          <p:cNvSpPr>
            <a:spLocks noGrp="1"/>
          </p:cNvSpPr>
          <p:nvPr>
            <p:ph type="body" sz="quarter" idx="13"/>
          </p:nvPr>
        </p:nvSpPr>
        <p:spPr>
          <a:xfrm>
            <a:off x="1009558" y="2059629"/>
            <a:ext cx="3038249" cy="246221"/>
          </a:xfrm>
        </p:spPr>
        <p:txBody>
          <a:bodyPr/>
          <a:lstStyle/>
          <a:p>
            <a:r>
              <a:rPr lang="en-GB" sz="1600" dirty="0" smtClean="0"/>
              <a:t>Legal background</a:t>
            </a:r>
            <a:endParaRPr lang="en-GB" sz="1600" dirty="0"/>
          </a:p>
        </p:txBody>
      </p:sp>
      <p:sp>
        <p:nvSpPr>
          <p:cNvPr id="24" name="Textplatzhalter 23"/>
          <p:cNvSpPr>
            <a:spLocks noGrp="1"/>
          </p:cNvSpPr>
          <p:nvPr>
            <p:ph type="body" sz="quarter" idx="18"/>
          </p:nvPr>
        </p:nvSpPr>
        <p:spPr/>
        <p:txBody>
          <a:bodyPr/>
          <a:lstStyle/>
          <a:p>
            <a:r>
              <a:rPr lang="en-GB" dirty="0" smtClean="0"/>
              <a:t>2</a:t>
            </a:r>
            <a:endParaRPr lang="en-GB" dirty="0"/>
          </a:p>
        </p:txBody>
      </p:sp>
      <p:sp>
        <p:nvSpPr>
          <p:cNvPr id="25" name="Textplatzhalter 24"/>
          <p:cNvSpPr>
            <a:spLocks noGrp="1"/>
          </p:cNvSpPr>
          <p:nvPr>
            <p:ph type="body" sz="quarter" idx="19"/>
          </p:nvPr>
        </p:nvSpPr>
        <p:spPr>
          <a:xfrm>
            <a:off x="4830036" y="2059629"/>
            <a:ext cx="3038249" cy="246221"/>
          </a:xfrm>
        </p:spPr>
        <p:txBody>
          <a:bodyPr/>
          <a:lstStyle/>
          <a:p>
            <a:r>
              <a:rPr lang="en-GB" sz="1600" dirty="0" smtClean="0"/>
              <a:t>Case specifics</a:t>
            </a:r>
            <a:endParaRPr lang="en-GB" sz="1600" dirty="0"/>
          </a:p>
        </p:txBody>
      </p:sp>
      <p:sp>
        <p:nvSpPr>
          <p:cNvPr id="26" name="Textplatzhalter 25"/>
          <p:cNvSpPr>
            <a:spLocks noGrp="1"/>
          </p:cNvSpPr>
          <p:nvPr>
            <p:ph type="body" sz="quarter" idx="24"/>
          </p:nvPr>
        </p:nvSpPr>
        <p:spPr/>
        <p:txBody>
          <a:bodyPr/>
          <a:lstStyle/>
          <a:p>
            <a:r>
              <a:rPr lang="en-GB" dirty="0" smtClean="0"/>
              <a:t>3</a:t>
            </a:r>
            <a:endParaRPr lang="en-GB" dirty="0"/>
          </a:p>
        </p:txBody>
      </p:sp>
      <p:sp>
        <p:nvSpPr>
          <p:cNvPr id="27" name="Textplatzhalter 26"/>
          <p:cNvSpPr>
            <a:spLocks noGrp="1"/>
          </p:cNvSpPr>
          <p:nvPr>
            <p:ph type="body" sz="quarter" idx="25"/>
          </p:nvPr>
        </p:nvSpPr>
        <p:spPr>
          <a:xfrm>
            <a:off x="8650513" y="2059629"/>
            <a:ext cx="3038249" cy="246221"/>
          </a:xfrm>
        </p:spPr>
        <p:txBody>
          <a:bodyPr/>
          <a:lstStyle/>
          <a:p>
            <a:r>
              <a:rPr lang="en-GB" sz="1600" dirty="0" smtClean="0"/>
              <a:t>Findings of the UPC</a:t>
            </a:r>
            <a:endParaRPr lang="en-GB" sz="1600" dirty="0"/>
          </a:p>
        </p:txBody>
      </p:sp>
      <p:sp>
        <p:nvSpPr>
          <p:cNvPr id="28" name="Textplatzhalter 27"/>
          <p:cNvSpPr>
            <a:spLocks noGrp="1"/>
          </p:cNvSpPr>
          <p:nvPr>
            <p:ph type="body" sz="quarter" idx="26"/>
          </p:nvPr>
        </p:nvSpPr>
        <p:spPr/>
        <p:txBody>
          <a:bodyPr/>
          <a:lstStyle/>
          <a:p>
            <a:r>
              <a:rPr lang="en-GB" dirty="0" smtClean="0"/>
              <a:t>4</a:t>
            </a:r>
            <a:endParaRPr lang="en-GB" dirty="0"/>
          </a:p>
        </p:txBody>
      </p:sp>
      <p:sp>
        <p:nvSpPr>
          <p:cNvPr id="29" name="Textplatzhalter 28"/>
          <p:cNvSpPr>
            <a:spLocks noGrp="1"/>
          </p:cNvSpPr>
          <p:nvPr>
            <p:ph type="body" sz="quarter" idx="27"/>
          </p:nvPr>
        </p:nvSpPr>
        <p:spPr>
          <a:xfrm>
            <a:off x="1009558" y="3478474"/>
            <a:ext cx="3038249" cy="246221"/>
          </a:xfrm>
        </p:spPr>
        <p:txBody>
          <a:bodyPr/>
          <a:lstStyle/>
          <a:p>
            <a:r>
              <a:rPr lang="en-GB" sz="1600" dirty="0" smtClean="0"/>
              <a:t>Reaction of the EPO</a:t>
            </a:r>
            <a:endParaRPr lang="en-GB" sz="1600" dirty="0"/>
          </a:p>
        </p:txBody>
      </p:sp>
      <p:sp>
        <p:nvSpPr>
          <p:cNvPr id="30" name="Textplatzhalter 29"/>
          <p:cNvSpPr>
            <a:spLocks noGrp="1"/>
          </p:cNvSpPr>
          <p:nvPr>
            <p:ph type="body" sz="quarter" idx="28"/>
          </p:nvPr>
        </p:nvSpPr>
        <p:spPr/>
        <p:txBody>
          <a:bodyPr/>
          <a:lstStyle/>
          <a:p>
            <a:r>
              <a:rPr lang="en-GB" dirty="0" smtClean="0"/>
              <a:t>5</a:t>
            </a:r>
            <a:endParaRPr lang="en-GB" dirty="0"/>
          </a:p>
        </p:txBody>
      </p:sp>
      <p:sp>
        <p:nvSpPr>
          <p:cNvPr id="31" name="Textplatzhalter 30"/>
          <p:cNvSpPr>
            <a:spLocks noGrp="1"/>
          </p:cNvSpPr>
          <p:nvPr>
            <p:ph type="body" sz="quarter" idx="29"/>
          </p:nvPr>
        </p:nvSpPr>
        <p:spPr>
          <a:xfrm>
            <a:off x="4830036" y="3478474"/>
            <a:ext cx="3038249" cy="246221"/>
          </a:xfrm>
        </p:spPr>
        <p:txBody>
          <a:bodyPr/>
          <a:lstStyle/>
          <a:p>
            <a:r>
              <a:rPr lang="en-GB" sz="1600" dirty="0" smtClean="0"/>
              <a:t>Lessons learned</a:t>
            </a:r>
            <a:endParaRPr lang="en-GB" sz="1600" dirty="0"/>
          </a:p>
        </p:txBody>
      </p:sp>
      <p:sp>
        <p:nvSpPr>
          <p:cNvPr id="3" name="Foliennummernplatzhalter 2"/>
          <p:cNvSpPr>
            <a:spLocks noGrp="1"/>
          </p:cNvSpPr>
          <p:nvPr>
            <p:ph type="sldNum" sz="quarter" idx="4"/>
          </p:nvPr>
        </p:nvSpPr>
        <p:spPr/>
        <p:txBody>
          <a:bodyPr/>
          <a:lstStyle/>
          <a:p>
            <a:pPr>
              <a:defRPr/>
            </a:pPr>
            <a:fld id="{C5BE030B-6590-460B-990B-EC7F23B9F405}" type="slidenum">
              <a:rPr lang="en-GB" smtClean="0"/>
              <a:pPr>
                <a:defRPr/>
              </a:pPr>
              <a:t>2</a:t>
            </a:fld>
            <a:endParaRPr lang="en-GB" dirty="0"/>
          </a:p>
        </p:txBody>
      </p:sp>
    </p:spTree>
    <p:extLst>
      <p:ext uri="{BB962C8B-B14F-4D97-AF65-F5344CB8AC3E}">
        <p14:creationId xmlns:p14="http://schemas.microsoft.com/office/powerpoint/2010/main" val="12998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1651" y="692150"/>
            <a:ext cx="11174412" cy="369332"/>
          </a:xfrm>
        </p:spPr>
        <p:txBody>
          <a:bodyPr/>
          <a:lstStyle/>
          <a:p>
            <a:pPr>
              <a:defRPr/>
            </a:pPr>
            <a:r>
              <a:rPr lang="en-GB" dirty="0" smtClean="0"/>
              <a:t>ACCELERATION OF BOARD OF APPEAL PROCEEDINGS</a:t>
            </a:r>
            <a:endParaRPr lang="en-GB" dirty="0"/>
          </a:p>
        </p:txBody>
      </p:sp>
      <p:sp>
        <p:nvSpPr>
          <p:cNvPr id="9220" name="Text Placeholder 7"/>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b="1" dirty="0">
                <a:solidFill>
                  <a:srgbClr val="003DA5"/>
                </a:solidFill>
              </a:rPr>
              <a:t>BoA’s communication of 19 January 2024 </a:t>
            </a:r>
            <a:r>
              <a:rPr lang="en-US" b="1" dirty="0" smtClean="0">
                <a:solidFill>
                  <a:srgbClr val="003DA5"/>
                </a:solidFill>
              </a:rPr>
              <a:t>“Notice </a:t>
            </a:r>
            <a:r>
              <a:rPr lang="en-US" b="1" dirty="0">
                <a:solidFill>
                  <a:srgbClr val="003DA5"/>
                </a:solidFill>
              </a:rPr>
              <a:t>from the Boards of Appeal on accelerating </a:t>
            </a:r>
            <a:r>
              <a:rPr lang="en-US" b="1" dirty="0" smtClean="0">
                <a:solidFill>
                  <a:srgbClr val="003DA5"/>
                </a:solidFill>
              </a:rPr>
              <a:t>proceedings”</a:t>
            </a:r>
          </a:p>
          <a:p>
            <a:pPr marL="0" indent="0">
              <a:buNone/>
            </a:pPr>
            <a:endParaRPr lang="en-US" b="1" dirty="0">
              <a:solidFill>
                <a:srgbClr val="003DA5"/>
              </a:solidFill>
            </a:endParaRPr>
          </a:p>
          <a:p>
            <a:r>
              <a:rPr lang="en-US" b="1" dirty="0" smtClean="0"/>
              <a:t>Party’s request under Article 10(3) RPBA, or</a:t>
            </a:r>
          </a:p>
          <a:p>
            <a:r>
              <a:rPr lang="en-US" b="1" dirty="0" smtClean="0"/>
              <a:t>Request of the UPC under Article 10(4) RPBA</a:t>
            </a:r>
          </a:p>
          <a:p>
            <a:pPr marL="0" indent="0">
              <a:buNone/>
            </a:pPr>
            <a:r>
              <a:rPr lang="en-US" dirty="0" smtClean="0">
                <a:sym typeface="Wingdings" panose="05000000000000000000" pitchFamily="2" charset="2"/>
              </a:rPr>
              <a:t> BoA will do their best</a:t>
            </a:r>
            <a:endParaRPr lang="en-US" dirty="0"/>
          </a:p>
          <a:p>
            <a:pPr marL="457200" lvl="1" indent="0">
              <a:buNone/>
            </a:pPr>
            <a:r>
              <a:rPr lang="en-US" dirty="0"/>
              <a:t> </a:t>
            </a:r>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20</a:t>
            </a:fld>
            <a:endParaRPr lang="en-GB"/>
          </a:p>
        </p:txBody>
      </p:sp>
    </p:spTree>
    <p:extLst>
      <p:ext uri="{BB962C8B-B14F-4D97-AF65-F5344CB8AC3E}">
        <p14:creationId xmlns:p14="http://schemas.microsoft.com/office/powerpoint/2010/main" val="175229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1651" y="692150"/>
            <a:ext cx="11174412" cy="369332"/>
          </a:xfrm>
        </p:spPr>
        <p:txBody>
          <a:bodyPr/>
          <a:lstStyle/>
          <a:p>
            <a:pPr>
              <a:defRPr/>
            </a:pPr>
            <a:r>
              <a:rPr lang="en-GB" dirty="0" smtClean="0"/>
              <a:t>HOW DID THIS WORK OUT IN THE PRESENT CASE?</a:t>
            </a:r>
            <a:endParaRPr lang="en-GB" dirty="0"/>
          </a:p>
        </p:txBody>
      </p:sp>
      <p:sp>
        <p:nvSpPr>
          <p:cNvPr id="9220" name="Text Placeholder 7"/>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b="1" dirty="0" smtClean="0"/>
              <a:t>Central </a:t>
            </a:r>
            <a:r>
              <a:rPr lang="en-US" b="1" dirty="0"/>
              <a:t>Division: No </a:t>
            </a:r>
            <a:r>
              <a:rPr lang="en-US" b="1" dirty="0" smtClean="0"/>
              <a:t>stay</a:t>
            </a:r>
          </a:p>
          <a:p>
            <a:pPr marL="342900" indent="-342900"/>
            <a:endParaRPr lang="en-US" b="1" dirty="0"/>
          </a:p>
          <a:p>
            <a:pPr marL="342900" indent="-342900"/>
            <a:r>
              <a:rPr lang="en-US" b="1" dirty="0" smtClean="0"/>
              <a:t>Court </a:t>
            </a:r>
            <a:r>
              <a:rPr lang="en-US" b="1" dirty="0"/>
              <a:t>of Appeal: No </a:t>
            </a:r>
            <a:r>
              <a:rPr lang="en-US" b="1" dirty="0" smtClean="0"/>
              <a:t>stay</a:t>
            </a:r>
            <a:endParaRPr lang="en-US" b="1" dirty="0"/>
          </a:p>
          <a:p>
            <a:pPr marL="342900" indent="-342900"/>
            <a:endParaRPr lang="en-US" b="1" dirty="0"/>
          </a:p>
          <a:p>
            <a:pPr marL="342900" indent="-342900"/>
            <a:r>
              <a:rPr lang="en-US" b="1" dirty="0" smtClean="0"/>
              <a:t>Opposition </a:t>
            </a:r>
            <a:r>
              <a:rPr lang="en-US" b="1" dirty="0"/>
              <a:t>Division: Summons for oral proceedings after 16 months from the opposition deadline – however some attempt was made in March 2024 to prepone it to April 2024 !!!</a:t>
            </a:r>
          </a:p>
          <a:p>
            <a:pPr marL="0" indent="0">
              <a:buNone/>
            </a:pPr>
            <a:endParaRPr lang="en-US" b="1" dirty="0"/>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21</a:t>
            </a:fld>
            <a:endParaRPr lang="en-GB"/>
          </a:p>
        </p:txBody>
      </p:sp>
    </p:spTree>
    <p:extLst>
      <p:ext uri="{BB962C8B-B14F-4D97-AF65-F5344CB8AC3E}">
        <p14:creationId xmlns:p14="http://schemas.microsoft.com/office/powerpoint/2010/main" val="257492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DB9-FA8C-8C0D-CADB-1B4D382A59DE}"/>
              </a:ext>
            </a:extLst>
          </p:cNvPr>
          <p:cNvSpPr>
            <a:spLocks noGrp="1"/>
          </p:cNvSpPr>
          <p:nvPr>
            <p:ph type="title"/>
          </p:nvPr>
        </p:nvSpPr>
        <p:spPr>
          <a:xfrm>
            <a:off x="501651" y="692150"/>
            <a:ext cx="11174412" cy="369332"/>
          </a:xfrm>
        </p:spPr>
        <p:txBody>
          <a:bodyPr/>
          <a:lstStyle/>
          <a:p>
            <a:r>
              <a:rPr lang="de-DE" dirty="0" smtClean="0"/>
              <a:t>INTERIM HEARING IN THIS CASE</a:t>
            </a:r>
            <a:endParaRPr lang="de-DE" dirty="0"/>
          </a:p>
        </p:txBody>
      </p:sp>
      <p:sp>
        <p:nvSpPr>
          <p:cNvPr id="3" name="Text Placeholder 2">
            <a:extLst>
              <a:ext uri="{FF2B5EF4-FFF2-40B4-BE49-F238E27FC236}">
                <a16:creationId xmlns:a16="http://schemas.microsoft.com/office/drawing/2014/main" id="{C8B19615-0D4E-7C01-89FD-587E634C849D}"/>
              </a:ext>
            </a:extLst>
          </p:cNvPr>
          <p:cNvSpPr>
            <a:spLocks noGrp="1"/>
          </p:cNvSpPr>
          <p:nvPr>
            <p:ph type="body" sz="quarter" idx="11"/>
          </p:nvPr>
        </p:nvSpPr>
        <p:spPr/>
        <p:txBody>
          <a:bodyPr/>
          <a:lstStyle/>
          <a:p>
            <a:pPr marL="285750" indent="-285750"/>
            <a:r>
              <a:rPr lang="en-US" dirty="0"/>
              <a:t>ViCo</a:t>
            </a:r>
          </a:p>
          <a:p>
            <a:pPr marL="285750" indent="-285750"/>
            <a:r>
              <a:rPr lang="en-US" dirty="0"/>
              <a:t>Procedural Orientation/Formalities</a:t>
            </a:r>
          </a:p>
          <a:p>
            <a:pPr marL="285750" indent="-285750"/>
            <a:r>
              <a:rPr lang="en-US" dirty="0"/>
              <a:t>Short (in this case 1 hour)</a:t>
            </a:r>
          </a:p>
          <a:p>
            <a:pPr marL="285750" indent="-285750"/>
            <a:r>
              <a:rPr lang="en-US" dirty="0"/>
              <a:t>Judge rapporteur can decide on crucial issues such as admittance/non-admittance of late filed documents or requests or even “lines of attack”</a:t>
            </a:r>
          </a:p>
          <a:p>
            <a:pPr marL="285750" indent="-285750"/>
            <a:r>
              <a:rPr lang="en-US" dirty="0"/>
              <a:t>Allowance of further written submissions are discussed (in this case not allowed, in other cases allowed)</a:t>
            </a:r>
          </a:p>
          <a:p>
            <a:pPr marL="0" indent="0">
              <a:buNone/>
            </a:pPr>
            <a:endParaRPr lang="de-DE" dirty="0"/>
          </a:p>
        </p:txBody>
      </p:sp>
      <p:sp>
        <p:nvSpPr>
          <p:cNvPr id="4" name="Slide Number Placeholder 3">
            <a:extLst>
              <a:ext uri="{FF2B5EF4-FFF2-40B4-BE49-F238E27FC236}">
                <a16:creationId xmlns:a16="http://schemas.microsoft.com/office/drawing/2014/main" id="{CCDFDA9F-127E-B947-6618-CF72BB0E8E7F}"/>
              </a:ext>
            </a:extLst>
          </p:cNvPr>
          <p:cNvSpPr>
            <a:spLocks noGrp="1"/>
          </p:cNvSpPr>
          <p:nvPr>
            <p:ph type="sldNum" sz="quarter" idx="4"/>
          </p:nvPr>
        </p:nvSpPr>
        <p:spPr/>
        <p:txBody>
          <a:bodyPr/>
          <a:lstStyle/>
          <a:p>
            <a:pPr>
              <a:defRPr/>
            </a:pPr>
            <a:fld id="{7437D8ED-DC26-47E1-8054-58302725B867}" type="slidenum">
              <a:rPr lang="en-GB" smtClean="0"/>
              <a:pPr>
                <a:defRPr/>
              </a:pPr>
              <a:t>22</a:t>
            </a:fld>
            <a:endParaRPr lang="en-GB"/>
          </a:p>
        </p:txBody>
      </p:sp>
    </p:spTree>
    <p:extLst>
      <p:ext uri="{BB962C8B-B14F-4D97-AF65-F5344CB8AC3E}">
        <p14:creationId xmlns:p14="http://schemas.microsoft.com/office/powerpoint/2010/main" val="65573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DB9-FA8C-8C0D-CADB-1B4D382A59DE}"/>
              </a:ext>
            </a:extLst>
          </p:cNvPr>
          <p:cNvSpPr>
            <a:spLocks noGrp="1"/>
          </p:cNvSpPr>
          <p:nvPr>
            <p:ph type="title"/>
          </p:nvPr>
        </p:nvSpPr>
        <p:spPr>
          <a:xfrm>
            <a:off x="501651" y="692150"/>
            <a:ext cx="11174412" cy="369332"/>
          </a:xfrm>
        </p:spPr>
        <p:txBody>
          <a:bodyPr/>
          <a:lstStyle/>
          <a:p>
            <a:r>
              <a:rPr lang="de-DE" dirty="0" smtClean="0"/>
              <a:t>MAIN HEARING IN THIS CASE (PARIS STYLE)</a:t>
            </a:r>
            <a:endParaRPr lang="de-DE" dirty="0"/>
          </a:p>
        </p:txBody>
      </p:sp>
      <p:sp>
        <p:nvSpPr>
          <p:cNvPr id="3" name="Text Placeholder 2">
            <a:extLst>
              <a:ext uri="{FF2B5EF4-FFF2-40B4-BE49-F238E27FC236}">
                <a16:creationId xmlns:a16="http://schemas.microsoft.com/office/drawing/2014/main" id="{C8B19615-0D4E-7C01-89FD-587E634C849D}"/>
              </a:ext>
            </a:extLst>
          </p:cNvPr>
          <p:cNvSpPr>
            <a:spLocks noGrp="1"/>
          </p:cNvSpPr>
          <p:nvPr>
            <p:ph type="body" sz="quarter" idx="11"/>
          </p:nvPr>
        </p:nvSpPr>
        <p:spPr/>
        <p:txBody>
          <a:bodyPr/>
          <a:lstStyle/>
          <a:p>
            <a:r>
              <a:rPr lang="en-US" dirty="0" smtClean="0"/>
              <a:t>In person</a:t>
            </a:r>
          </a:p>
          <a:p>
            <a:r>
              <a:rPr lang="en-US" dirty="0" smtClean="0"/>
              <a:t>Very short introduction of the presiding judge</a:t>
            </a:r>
            <a:endParaRPr lang="en-US" dirty="0"/>
          </a:p>
          <a:p>
            <a:r>
              <a:rPr lang="en-US" dirty="0" smtClean="0"/>
              <a:t>Almost no question from the court</a:t>
            </a:r>
            <a:endParaRPr lang="en-US" dirty="0"/>
          </a:p>
          <a:p>
            <a:r>
              <a:rPr lang="en-US" dirty="0" smtClean="0"/>
              <a:t>General invitation: The parties may now plead.</a:t>
            </a:r>
          </a:p>
          <a:p>
            <a:r>
              <a:rPr lang="en-US" dirty="0" smtClean="0"/>
              <a:t>Pleadings: 1 h 15 min each party (no limits indicated by court)</a:t>
            </a:r>
          </a:p>
          <a:p>
            <a:r>
              <a:rPr lang="en-US" dirty="0" smtClean="0"/>
              <a:t>Short responses possible: 5 to 10 min</a:t>
            </a:r>
            <a:endParaRPr lang="en-US" dirty="0"/>
          </a:p>
          <a:p>
            <a:pPr marL="285750" indent="-285750"/>
            <a:endParaRPr lang="de-DE" dirty="0"/>
          </a:p>
        </p:txBody>
      </p:sp>
      <p:sp>
        <p:nvSpPr>
          <p:cNvPr id="4" name="Slide Number Placeholder 3">
            <a:extLst>
              <a:ext uri="{FF2B5EF4-FFF2-40B4-BE49-F238E27FC236}">
                <a16:creationId xmlns:a16="http://schemas.microsoft.com/office/drawing/2014/main" id="{CCDFDA9F-127E-B947-6618-CF72BB0E8E7F}"/>
              </a:ext>
            </a:extLst>
          </p:cNvPr>
          <p:cNvSpPr>
            <a:spLocks noGrp="1"/>
          </p:cNvSpPr>
          <p:nvPr>
            <p:ph type="sldNum" sz="quarter" idx="4"/>
          </p:nvPr>
        </p:nvSpPr>
        <p:spPr/>
        <p:txBody>
          <a:bodyPr/>
          <a:lstStyle/>
          <a:p>
            <a:pPr>
              <a:defRPr/>
            </a:pPr>
            <a:fld id="{7437D8ED-DC26-47E1-8054-58302725B867}" type="slidenum">
              <a:rPr lang="en-GB" smtClean="0"/>
              <a:pPr>
                <a:defRPr/>
              </a:pPr>
              <a:t>23</a:t>
            </a:fld>
            <a:endParaRPr lang="en-GB"/>
          </a:p>
        </p:txBody>
      </p:sp>
    </p:spTree>
    <p:extLst>
      <p:ext uri="{BB962C8B-B14F-4D97-AF65-F5344CB8AC3E}">
        <p14:creationId xmlns:p14="http://schemas.microsoft.com/office/powerpoint/2010/main" val="3053581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DB9-FA8C-8C0D-CADB-1B4D382A59DE}"/>
              </a:ext>
            </a:extLst>
          </p:cNvPr>
          <p:cNvSpPr>
            <a:spLocks noGrp="1"/>
          </p:cNvSpPr>
          <p:nvPr>
            <p:ph type="title"/>
          </p:nvPr>
        </p:nvSpPr>
        <p:spPr>
          <a:xfrm>
            <a:off x="501651" y="692150"/>
            <a:ext cx="11174412" cy="369332"/>
          </a:xfrm>
        </p:spPr>
        <p:txBody>
          <a:bodyPr/>
          <a:lstStyle/>
          <a:p>
            <a:r>
              <a:rPr lang="de-DE" dirty="0" smtClean="0"/>
              <a:t>FUTURE SCENARIOS</a:t>
            </a:r>
            <a:endParaRPr lang="de-DE" dirty="0"/>
          </a:p>
        </p:txBody>
      </p:sp>
      <p:sp>
        <p:nvSpPr>
          <p:cNvPr id="3" name="Text Placeholder 2">
            <a:extLst>
              <a:ext uri="{FF2B5EF4-FFF2-40B4-BE49-F238E27FC236}">
                <a16:creationId xmlns:a16="http://schemas.microsoft.com/office/drawing/2014/main" id="{C8B19615-0D4E-7C01-89FD-587E634C849D}"/>
              </a:ext>
            </a:extLst>
          </p:cNvPr>
          <p:cNvSpPr>
            <a:spLocks noGrp="1"/>
          </p:cNvSpPr>
          <p:nvPr>
            <p:ph type="body" sz="quarter" idx="11"/>
          </p:nvPr>
        </p:nvSpPr>
        <p:spPr/>
        <p:txBody>
          <a:bodyPr/>
          <a:lstStyle/>
          <a:p>
            <a:r>
              <a:rPr lang="en-US" b="1" dirty="0" smtClean="0"/>
              <a:t>Current state: patent upheld in limited form by the UPC</a:t>
            </a:r>
          </a:p>
          <a:p>
            <a:pPr lvl="1"/>
            <a:r>
              <a:rPr lang="en-US" dirty="0" smtClean="0"/>
              <a:t>What does that mean for the pending EPO proceedings?</a:t>
            </a:r>
          </a:p>
          <a:p>
            <a:pPr lvl="1"/>
            <a:r>
              <a:rPr lang="en-US" dirty="0" smtClean="0"/>
              <a:t>What does this mean if EPO upholds another version of the patent?</a:t>
            </a:r>
          </a:p>
          <a:p>
            <a:r>
              <a:rPr lang="en-US" b="1" dirty="0" smtClean="0"/>
              <a:t>Potential outcome: EPO and UPC decision are different (for the same contracting member states)</a:t>
            </a:r>
          </a:p>
          <a:p>
            <a:pPr lvl="1"/>
            <a:r>
              <a:rPr lang="en-US" dirty="0" smtClean="0"/>
              <a:t>Scenario 1: EPO version broader than UPC version (or vice versa)</a:t>
            </a:r>
          </a:p>
          <a:p>
            <a:pPr lvl="1"/>
            <a:r>
              <a:rPr lang="en-US" dirty="0" smtClean="0"/>
              <a:t>Scenario 2: EPO version and UPC version overlap (e.g. EPO version contains a “screw” and UPC version contains a “metallic fastening means”)</a:t>
            </a:r>
          </a:p>
          <a:p>
            <a:pPr lvl="1"/>
            <a:r>
              <a:rPr lang="en-US" dirty="0" smtClean="0"/>
              <a:t>Scenario 3: EPO version and UPC version are strict alternatives (e.g</a:t>
            </a:r>
            <a:r>
              <a:rPr lang="en-US" dirty="0"/>
              <a:t>. EPO version contains a “screw” and UPC version contains a </a:t>
            </a:r>
            <a:r>
              <a:rPr lang="en-US" dirty="0" smtClean="0"/>
              <a:t>“nail”)</a:t>
            </a:r>
          </a:p>
          <a:p>
            <a:pPr lvl="1">
              <a:buFont typeface="Arial" panose="020B0604020202020204" pitchFamily="34" charset="0"/>
              <a:buChar char="•"/>
            </a:pPr>
            <a:endParaRPr lang="en-US" b="1" dirty="0"/>
          </a:p>
          <a:p>
            <a:pPr marL="0" indent="0">
              <a:buNone/>
            </a:pPr>
            <a:endParaRPr lang="de-DE" dirty="0"/>
          </a:p>
        </p:txBody>
      </p:sp>
      <p:sp>
        <p:nvSpPr>
          <p:cNvPr id="4" name="Slide Number Placeholder 3">
            <a:extLst>
              <a:ext uri="{FF2B5EF4-FFF2-40B4-BE49-F238E27FC236}">
                <a16:creationId xmlns:a16="http://schemas.microsoft.com/office/drawing/2014/main" id="{CCDFDA9F-127E-B947-6618-CF72BB0E8E7F}"/>
              </a:ext>
            </a:extLst>
          </p:cNvPr>
          <p:cNvSpPr>
            <a:spLocks noGrp="1"/>
          </p:cNvSpPr>
          <p:nvPr>
            <p:ph type="sldNum" sz="quarter" idx="4"/>
          </p:nvPr>
        </p:nvSpPr>
        <p:spPr/>
        <p:txBody>
          <a:bodyPr/>
          <a:lstStyle/>
          <a:p>
            <a:pPr>
              <a:defRPr/>
            </a:pPr>
            <a:fld id="{7437D8ED-DC26-47E1-8054-58302725B867}" type="slidenum">
              <a:rPr lang="en-GB" smtClean="0"/>
              <a:pPr>
                <a:defRPr/>
              </a:pPr>
              <a:t>24</a:t>
            </a:fld>
            <a:endParaRPr lang="en-GB"/>
          </a:p>
        </p:txBody>
      </p:sp>
    </p:spTree>
    <p:extLst>
      <p:ext uri="{BB962C8B-B14F-4D97-AF65-F5344CB8AC3E}">
        <p14:creationId xmlns:p14="http://schemas.microsoft.com/office/powerpoint/2010/main" val="192519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DB9-FA8C-8C0D-CADB-1B4D382A59DE}"/>
              </a:ext>
            </a:extLst>
          </p:cNvPr>
          <p:cNvSpPr>
            <a:spLocks noGrp="1"/>
          </p:cNvSpPr>
          <p:nvPr>
            <p:ph type="title"/>
          </p:nvPr>
        </p:nvSpPr>
        <p:spPr/>
        <p:txBody>
          <a:bodyPr/>
          <a:lstStyle/>
          <a:p>
            <a:r>
              <a:rPr lang="de-DE" dirty="0" smtClean="0"/>
              <a:t>SCENARIO 1 -  </a:t>
            </a:r>
            <a:r>
              <a:rPr lang="en-US" dirty="0" smtClean="0"/>
              <a:t>EPO VERSION BROADER THAN UPC VERSION (OR VICE VERSA)</a:t>
            </a:r>
            <a:br>
              <a:rPr lang="en-US" dirty="0" smtClean="0"/>
            </a:br>
            <a:endParaRPr lang="de-DE" dirty="0"/>
          </a:p>
        </p:txBody>
      </p:sp>
      <p:sp>
        <p:nvSpPr>
          <p:cNvPr id="3" name="Text Placeholder 2">
            <a:extLst>
              <a:ext uri="{FF2B5EF4-FFF2-40B4-BE49-F238E27FC236}">
                <a16:creationId xmlns:a16="http://schemas.microsoft.com/office/drawing/2014/main" id="{C8B19615-0D4E-7C01-89FD-587E634C849D}"/>
              </a:ext>
            </a:extLst>
          </p:cNvPr>
          <p:cNvSpPr>
            <a:spLocks noGrp="1"/>
          </p:cNvSpPr>
          <p:nvPr>
            <p:ph type="body" sz="quarter" idx="11"/>
          </p:nvPr>
        </p:nvSpPr>
        <p:spPr/>
        <p:txBody>
          <a:bodyPr/>
          <a:lstStyle/>
          <a:p>
            <a:pPr marL="0" indent="0">
              <a:buNone/>
            </a:pPr>
            <a:r>
              <a:rPr lang="en-US" b="1" dirty="0" smtClean="0">
                <a:solidFill>
                  <a:srgbClr val="003DA5"/>
                </a:solidFill>
              </a:rPr>
              <a:t>Example</a:t>
            </a:r>
          </a:p>
          <a:p>
            <a:r>
              <a:rPr lang="en-US" b="1" dirty="0" smtClean="0"/>
              <a:t>EPO claim: Fastening means.</a:t>
            </a:r>
          </a:p>
          <a:p>
            <a:r>
              <a:rPr lang="en-US" b="1" dirty="0" smtClean="0"/>
              <a:t>UPC claim: Screw</a:t>
            </a:r>
          </a:p>
          <a:p>
            <a:pPr marL="0" indent="0">
              <a:buNone/>
            </a:pPr>
            <a:endParaRPr lang="en-US" b="1" dirty="0">
              <a:sym typeface="Wingdings" panose="05000000000000000000" pitchFamily="2" charset="2"/>
            </a:endParaRPr>
          </a:p>
          <a:p>
            <a:pPr marL="0" indent="0">
              <a:buNone/>
            </a:pPr>
            <a:r>
              <a:rPr lang="en-US" b="1" dirty="0" smtClean="0">
                <a:sym typeface="Wingdings" panose="05000000000000000000" pitchFamily="2" charset="2"/>
              </a:rPr>
              <a:t> Resulting scope of protection: Screw</a:t>
            </a:r>
            <a:endParaRPr lang="en-US" b="1" dirty="0" smtClean="0"/>
          </a:p>
          <a:p>
            <a:pPr lvl="1">
              <a:buFont typeface="Arial" panose="020B0604020202020204" pitchFamily="34" charset="0"/>
              <a:buChar char="•"/>
            </a:pPr>
            <a:endParaRPr lang="en-US" b="1" dirty="0"/>
          </a:p>
          <a:p>
            <a:pPr marL="0" indent="0">
              <a:buNone/>
            </a:pPr>
            <a:endParaRPr lang="de-DE" dirty="0"/>
          </a:p>
        </p:txBody>
      </p:sp>
      <p:sp>
        <p:nvSpPr>
          <p:cNvPr id="4" name="Slide Number Placeholder 3">
            <a:extLst>
              <a:ext uri="{FF2B5EF4-FFF2-40B4-BE49-F238E27FC236}">
                <a16:creationId xmlns:a16="http://schemas.microsoft.com/office/drawing/2014/main" id="{CCDFDA9F-127E-B947-6618-CF72BB0E8E7F}"/>
              </a:ext>
            </a:extLst>
          </p:cNvPr>
          <p:cNvSpPr>
            <a:spLocks noGrp="1"/>
          </p:cNvSpPr>
          <p:nvPr>
            <p:ph type="sldNum" sz="quarter" idx="4"/>
          </p:nvPr>
        </p:nvSpPr>
        <p:spPr/>
        <p:txBody>
          <a:bodyPr/>
          <a:lstStyle/>
          <a:p>
            <a:pPr>
              <a:defRPr/>
            </a:pPr>
            <a:fld id="{7437D8ED-DC26-47E1-8054-58302725B867}" type="slidenum">
              <a:rPr lang="en-GB" smtClean="0"/>
              <a:pPr>
                <a:defRPr/>
              </a:pPr>
              <a:t>25</a:t>
            </a:fld>
            <a:endParaRPr lang="en-GB"/>
          </a:p>
        </p:txBody>
      </p:sp>
      <p:sp>
        <p:nvSpPr>
          <p:cNvPr id="5" name="Ellipse 4"/>
          <p:cNvSpPr/>
          <p:nvPr/>
        </p:nvSpPr>
        <p:spPr>
          <a:xfrm>
            <a:off x="4223792" y="4005064"/>
            <a:ext cx="2376264" cy="1584176"/>
          </a:xfrm>
          <a:prstGeom prst="ellipse">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4907868" y="4509120"/>
            <a:ext cx="1008112" cy="576064"/>
          </a:xfrm>
          <a:prstGeom prst="ellipse">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282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DB9-FA8C-8C0D-CADB-1B4D382A59DE}"/>
              </a:ext>
            </a:extLst>
          </p:cNvPr>
          <p:cNvSpPr>
            <a:spLocks noGrp="1"/>
          </p:cNvSpPr>
          <p:nvPr>
            <p:ph type="title"/>
          </p:nvPr>
        </p:nvSpPr>
        <p:spPr>
          <a:xfrm>
            <a:off x="501651" y="692150"/>
            <a:ext cx="11174412" cy="369332"/>
          </a:xfrm>
        </p:spPr>
        <p:txBody>
          <a:bodyPr/>
          <a:lstStyle/>
          <a:p>
            <a:r>
              <a:rPr lang="de-DE" dirty="0" smtClean="0"/>
              <a:t>SCENARIO 2 -  </a:t>
            </a:r>
            <a:r>
              <a:rPr lang="en-US" dirty="0" smtClean="0"/>
              <a:t>EPO VERSION AND UPC VERSION OVERLAP</a:t>
            </a:r>
            <a:endParaRPr lang="de-DE" dirty="0"/>
          </a:p>
        </p:txBody>
      </p:sp>
      <p:sp>
        <p:nvSpPr>
          <p:cNvPr id="3" name="Text Placeholder 2">
            <a:extLst>
              <a:ext uri="{FF2B5EF4-FFF2-40B4-BE49-F238E27FC236}">
                <a16:creationId xmlns:a16="http://schemas.microsoft.com/office/drawing/2014/main" id="{C8B19615-0D4E-7C01-89FD-587E634C849D}"/>
              </a:ext>
            </a:extLst>
          </p:cNvPr>
          <p:cNvSpPr>
            <a:spLocks noGrp="1"/>
          </p:cNvSpPr>
          <p:nvPr>
            <p:ph type="body" sz="quarter" idx="11"/>
          </p:nvPr>
        </p:nvSpPr>
        <p:spPr/>
        <p:txBody>
          <a:bodyPr/>
          <a:lstStyle/>
          <a:p>
            <a:pPr marL="0" indent="0">
              <a:buNone/>
            </a:pPr>
            <a:r>
              <a:rPr lang="en-US" b="1" dirty="0" smtClean="0">
                <a:solidFill>
                  <a:srgbClr val="003DA5"/>
                </a:solidFill>
              </a:rPr>
              <a:t>Example</a:t>
            </a:r>
          </a:p>
          <a:p>
            <a:r>
              <a:rPr lang="en-US" b="1" dirty="0" smtClean="0"/>
              <a:t>EPO claim: Metallic Fastening means.</a:t>
            </a:r>
          </a:p>
          <a:p>
            <a:r>
              <a:rPr lang="en-US" b="1" dirty="0" smtClean="0"/>
              <a:t>UPC claim: Screw.</a:t>
            </a:r>
          </a:p>
          <a:p>
            <a:pPr marL="457200" lvl="1" indent="0">
              <a:buNone/>
            </a:pPr>
            <a:endParaRPr lang="en-US" b="1" dirty="0" smtClean="0"/>
          </a:p>
          <a:p>
            <a:pPr marL="457200" lvl="1" indent="0">
              <a:buNone/>
            </a:pPr>
            <a:r>
              <a:rPr lang="en-US" b="1" dirty="0" smtClean="0">
                <a:sym typeface="Wingdings" panose="05000000000000000000" pitchFamily="2" charset="2"/>
              </a:rPr>
              <a:t> Resulting scope of protection: Metallic screw.</a:t>
            </a:r>
            <a:endParaRPr lang="en-US" b="1" dirty="0" smtClean="0"/>
          </a:p>
          <a:p>
            <a:pPr lvl="1">
              <a:buFont typeface="Arial" panose="020B0604020202020204" pitchFamily="34" charset="0"/>
              <a:buChar char="•"/>
            </a:pPr>
            <a:endParaRPr lang="en-US" b="1" dirty="0"/>
          </a:p>
          <a:p>
            <a:pPr marL="0" indent="0">
              <a:buNone/>
            </a:pPr>
            <a:endParaRPr lang="de-DE" dirty="0"/>
          </a:p>
        </p:txBody>
      </p:sp>
      <p:sp>
        <p:nvSpPr>
          <p:cNvPr id="4" name="Slide Number Placeholder 3">
            <a:extLst>
              <a:ext uri="{FF2B5EF4-FFF2-40B4-BE49-F238E27FC236}">
                <a16:creationId xmlns:a16="http://schemas.microsoft.com/office/drawing/2014/main" id="{CCDFDA9F-127E-B947-6618-CF72BB0E8E7F}"/>
              </a:ext>
            </a:extLst>
          </p:cNvPr>
          <p:cNvSpPr>
            <a:spLocks noGrp="1"/>
          </p:cNvSpPr>
          <p:nvPr>
            <p:ph type="sldNum" sz="quarter" idx="4"/>
          </p:nvPr>
        </p:nvSpPr>
        <p:spPr/>
        <p:txBody>
          <a:bodyPr/>
          <a:lstStyle/>
          <a:p>
            <a:pPr>
              <a:defRPr/>
            </a:pPr>
            <a:fld id="{7437D8ED-DC26-47E1-8054-58302725B867}" type="slidenum">
              <a:rPr lang="en-GB" smtClean="0"/>
              <a:pPr>
                <a:defRPr/>
              </a:pPr>
              <a:t>26</a:t>
            </a:fld>
            <a:endParaRPr lang="en-GB"/>
          </a:p>
        </p:txBody>
      </p:sp>
      <p:sp>
        <p:nvSpPr>
          <p:cNvPr id="5" name="Ellipse 4"/>
          <p:cNvSpPr/>
          <p:nvPr/>
        </p:nvSpPr>
        <p:spPr>
          <a:xfrm>
            <a:off x="4223792" y="4005064"/>
            <a:ext cx="2376264" cy="1584176"/>
          </a:xfrm>
          <a:prstGeom prst="ellipse">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5634484" y="4030604"/>
            <a:ext cx="2442716" cy="1584176"/>
          </a:xfrm>
          <a:prstGeom prst="ellipse">
            <a:avLst/>
          </a:prstGeom>
          <a:solidFill>
            <a:srgbClr val="D50032">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3436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DB9-FA8C-8C0D-CADB-1B4D382A59DE}"/>
              </a:ext>
            </a:extLst>
          </p:cNvPr>
          <p:cNvSpPr>
            <a:spLocks noGrp="1"/>
          </p:cNvSpPr>
          <p:nvPr>
            <p:ph type="title"/>
          </p:nvPr>
        </p:nvSpPr>
        <p:spPr>
          <a:xfrm>
            <a:off x="501651" y="692150"/>
            <a:ext cx="11174412" cy="369332"/>
          </a:xfrm>
        </p:spPr>
        <p:txBody>
          <a:bodyPr/>
          <a:lstStyle/>
          <a:p>
            <a:r>
              <a:rPr lang="de-DE" dirty="0" smtClean="0"/>
              <a:t>SCENARIO 3 - </a:t>
            </a:r>
            <a:r>
              <a:rPr lang="en-US" dirty="0" smtClean="0"/>
              <a:t>EPO VERSION AND UPC VERSION ARE STRICT ALTERNATIVES </a:t>
            </a:r>
            <a:endParaRPr lang="de-DE" dirty="0"/>
          </a:p>
        </p:txBody>
      </p:sp>
      <p:sp>
        <p:nvSpPr>
          <p:cNvPr id="3" name="Text Placeholder 2">
            <a:extLst>
              <a:ext uri="{FF2B5EF4-FFF2-40B4-BE49-F238E27FC236}">
                <a16:creationId xmlns:a16="http://schemas.microsoft.com/office/drawing/2014/main" id="{C8B19615-0D4E-7C01-89FD-587E634C849D}"/>
              </a:ext>
            </a:extLst>
          </p:cNvPr>
          <p:cNvSpPr>
            <a:spLocks noGrp="1"/>
          </p:cNvSpPr>
          <p:nvPr>
            <p:ph type="body" sz="quarter" idx="11"/>
          </p:nvPr>
        </p:nvSpPr>
        <p:spPr/>
        <p:txBody>
          <a:bodyPr/>
          <a:lstStyle/>
          <a:p>
            <a:pPr marL="0" indent="0">
              <a:buNone/>
            </a:pPr>
            <a:r>
              <a:rPr lang="en-US" b="1" dirty="0" smtClean="0">
                <a:solidFill>
                  <a:srgbClr val="003DA5"/>
                </a:solidFill>
              </a:rPr>
              <a:t>Example</a:t>
            </a:r>
          </a:p>
          <a:p>
            <a:r>
              <a:rPr lang="en-US" b="1" dirty="0" smtClean="0"/>
              <a:t>EPO claim: Nail.</a:t>
            </a:r>
          </a:p>
          <a:p>
            <a:r>
              <a:rPr lang="en-US" b="1" dirty="0" smtClean="0"/>
              <a:t>UPC claim: Screw.</a:t>
            </a:r>
          </a:p>
          <a:p>
            <a:pPr marL="457200" lvl="1" indent="0">
              <a:buNone/>
            </a:pPr>
            <a:endParaRPr lang="en-US" b="1" dirty="0" smtClean="0"/>
          </a:p>
          <a:p>
            <a:pPr marL="457200" lvl="1" indent="0">
              <a:buNone/>
            </a:pPr>
            <a:r>
              <a:rPr lang="en-US" b="1" dirty="0" smtClean="0">
                <a:sym typeface="Wingdings" panose="05000000000000000000" pitchFamily="2" charset="2"/>
              </a:rPr>
              <a:t> Resulting scope of protection: Zero.</a:t>
            </a:r>
            <a:endParaRPr lang="en-US" b="1" dirty="0" smtClean="0"/>
          </a:p>
          <a:p>
            <a:pPr lvl="1">
              <a:buFont typeface="Arial" panose="020B0604020202020204" pitchFamily="34" charset="0"/>
              <a:buChar char="•"/>
            </a:pPr>
            <a:endParaRPr lang="en-US" b="1" dirty="0"/>
          </a:p>
          <a:p>
            <a:pPr marL="0" indent="0">
              <a:buNone/>
            </a:pPr>
            <a:endParaRPr lang="de-DE" dirty="0"/>
          </a:p>
        </p:txBody>
      </p:sp>
      <p:sp>
        <p:nvSpPr>
          <p:cNvPr id="4" name="Slide Number Placeholder 3">
            <a:extLst>
              <a:ext uri="{FF2B5EF4-FFF2-40B4-BE49-F238E27FC236}">
                <a16:creationId xmlns:a16="http://schemas.microsoft.com/office/drawing/2014/main" id="{CCDFDA9F-127E-B947-6618-CF72BB0E8E7F}"/>
              </a:ext>
            </a:extLst>
          </p:cNvPr>
          <p:cNvSpPr>
            <a:spLocks noGrp="1"/>
          </p:cNvSpPr>
          <p:nvPr>
            <p:ph type="sldNum" sz="quarter" idx="4"/>
          </p:nvPr>
        </p:nvSpPr>
        <p:spPr/>
        <p:txBody>
          <a:bodyPr/>
          <a:lstStyle/>
          <a:p>
            <a:pPr>
              <a:defRPr/>
            </a:pPr>
            <a:fld id="{7437D8ED-DC26-47E1-8054-58302725B867}" type="slidenum">
              <a:rPr lang="en-GB" smtClean="0"/>
              <a:pPr>
                <a:defRPr/>
              </a:pPr>
              <a:t>27</a:t>
            </a:fld>
            <a:endParaRPr lang="en-GB"/>
          </a:p>
        </p:txBody>
      </p:sp>
      <p:sp>
        <p:nvSpPr>
          <p:cNvPr id="7" name="Ellipse 6"/>
          <p:cNvSpPr/>
          <p:nvPr/>
        </p:nvSpPr>
        <p:spPr>
          <a:xfrm>
            <a:off x="2999656" y="3992562"/>
            <a:ext cx="2376264" cy="1584176"/>
          </a:xfrm>
          <a:prstGeom prst="ellipse">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6672063" y="3992562"/>
            <a:ext cx="2453463" cy="1668686"/>
          </a:xfrm>
          <a:prstGeom prst="ellipse">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495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1651" y="692150"/>
            <a:ext cx="11174412" cy="369332"/>
          </a:xfrm>
        </p:spPr>
        <p:txBody>
          <a:bodyPr/>
          <a:lstStyle/>
          <a:p>
            <a:pPr>
              <a:defRPr/>
            </a:pPr>
            <a:r>
              <a:rPr lang="en-GB" dirty="0" smtClean="0"/>
              <a:t>LESSONS LEARNED</a:t>
            </a:r>
            <a:endParaRPr lang="en-GB" dirty="0"/>
          </a:p>
        </p:txBody>
      </p:sp>
      <p:sp>
        <p:nvSpPr>
          <p:cNvPr id="9220" name="Text Placeholder 7"/>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t>Parallel UPC action is a powerful – but expensive – tool for accelerating EPO opposition proceedings </a:t>
            </a:r>
            <a:r>
              <a:rPr lang="en-US" sz="1800" dirty="0">
                <a:sym typeface="Wingdings" panose="05000000000000000000" pitchFamily="2" charset="2"/>
              </a:rPr>
              <a:t> decision within 7 months from the end of the 9-months-period</a:t>
            </a:r>
            <a:endParaRPr lang="en-US" sz="1800" dirty="0"/>
          </a:p>
          <a:p>
            <a:r>
              <a:rPr lang="en-US" sz="1800" dirty="0"/>
              <a:t>Stay of proceedings possible but rather high hurdles</a:t>
            </a:r>
          </a:p>
          <a:p>
            <a:r>
              <a:rPr lang="en-US" sz="1800" dirty="0"/>
              <a:t>EPO must be “informed</a:t>
            </a:r>
            <a:r>
              <a:rPr lang="en-US" sz="1800" dirty="0" smtClean="0"/>
              <a:t>”</a:t>
            </a:r>
            <a:endParaRPr lang="en-US" sz="1800" dirty="0" smtClean="0"/>
          </a:p>
        </p:txBody>
      </p:sp>
      <p:sp>
        <p:nvSpPr>
          <p:cNvPr id="3" name="Foliennummernplatzhalter 2"/>
          <p:cNvSpPr>
            <a:spLocks noGrp="1"/>
          </p:cNvSpPr>
          <p:nvPr>
            <p:ph type="sldNum" sz="quarter" idx="4"/>
          </p:nvPr>
        </p:nvSpPr>
        <p:spPr/>
        <p:txBody>
          <a:bodyPr/>
          <a:lstStyle/>
          <a:p>
            <a:pPr>
              <a:defRPr/>
            </a:pPr>
            <a:fld id="{7437D8ED-DC26-47E1-8054-58302725B867}" type="slidenum">
              <a:rPr lang="en-GB" smtClean="0"/>
              <a:pPr>
                <a:defRPr/>
              </a:pPr>
              <a:t>28</a:t>
            </a:fld>
            <a:endParaRPr lang="en-GB"/>
          </a:p>
        </p:txBody>
      </p:sp>
    </p:spTree>
    <p:extLst>
      <p:ext uri="{BB962C8B-B14F-4D97-AF65-F5344CB8AC3E}">
        <p14:creationId xmlns:p14="http://schemas.microsoft.com/office/powerpoint/2010/main" val="307981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4309264-27E5-CE4E-B2E6-D0CCF20AFAC6}"/>
              </a:ext>
            </a:extLst>
          </p:cNvPr>
          <p:cNvSpPr>
            <a:spLocks noGrp="1"/>
          </p:cNvSpPr>
          <p:nvPr>
            <p:ph type="body" sz="quarter" idx="10"/>
          </p:nvPr>
        </p:nvSpPr>
        <p:spPr/>
        <p:txBody>
          <a:bodyPr/>
          <a:lstStyle/>
          <a:p>
            <a:r>
              <a:rPr lang="en-GB" b="1" dirty="0" smtClean="0"/>
              <a:t>THANK YOU</a:t>
            </a:r>
            <a:r>
              <a:rPr lang="en-GB" dirty="0" smtClean="0"/>
              <a:t/>
            </a:r>
            <a:br>
              <a:rPr lang="en-GB" dirty="0" smtClean="0"/>
            </a:br>
            <a:r>
              <a:rPr lang="en-GB" dirty="0" smtClean="0"/>
              <a:t>for your attention!</a:t>
            </a:r>
            <a:endParaRPr lang="en-GB" dirty="0"/>
          </a:p>
        </p:txBody>
      </p:sp>
    </p:spTree>
    <p:extLst>
      <p:ext uri="{BB962C8B-B14F-4D97-AF65-F5344CB8AC3E}">
        <p14:creationId xmlns:p14="http://schemas.microsoft.com/office/powerpoint/2010/main" val="296800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651" y="692150"/>
            <a:ext cx="11174412" cy="369332"/>
          </a:xfrm>
        </p:spPr>
        <p:txBody>
          <a:bodyPr/>
          <a:lstStyle/>
          <a:p>
            <a:pPr>
              <a:defRPr/>
            </a:pPr>
            <a:r>
              <a:rPr lang="en-GB" dirty="0" smtClean="0"/>
              <a:t>REVOCATION OF A EUROPEAN PATENT – HOW TO DO IT</a:t>
            </a:r>
            <a:endParaRPr lang="en-GB" dirty="0"/>
          </a:p>
        </p:txBody>
      </p:sp>
      <p:sp>
        <p:nvSpPr>
          <p:cNvPr id="7" name="Text Placeholder 6"/>
          <p:cNvSpPr>
            <a:spLocks noGrp="1"/>
          </p:cNvSpPr>
          <p:nvPr>
            <p:ph type="body" sz="quarter" idx="11"/>
          </p:nvPr>
        </p:nvSpPr>
        <p:spPr/>
        <p:txBody>
          <a:bodyPr/>
          <a:lstStyle/>
          <a:p>
            <a:pPr marL="0" indent="0">
              <a:buNone/>
            </a:pPr>
            <a:r>
              <a:rPr lang="en-US" b="1" dirty="0">
                <a:solidFill>
                  <a:srgbClr val="003DA5"/>
                </a:solidFill>
              </a:rPr>
              <a:t>What can be done</a:t>
            </a:r>
          </a:p>
          <a:p>
            <a:r>
              <a:rPr lang="en-US" dirty="0"/>
              <a:t>Standalone Revocation action </a:t>
            </a:r>
          </a:p>
          <a:p>
            <a:r>
              <a:rPr lang="en-US" dirty="0"/>
              <a:t>Counterclaim for revocation</a:t>
            </a:r>
          </a:p>
          <a:p>
            <a:r>
              <a:rPr lang="en-US" dirty="0"/>
              <a:t>National revocation action </a:t>
            </a:r>
          </a:p>
          <a:p>
            <a:r>
              <a:rPr lang="en-US" dirty="0"/>
              <a:t>Opposition (within 9 months deadline after grant)</a:t>
            </a:r>
          </a:p>
          <a:p>
            <a:pPr>
              <a:buFontTx/>
              <a:buChar char="-"/>
            </a:pPr>
            <a:endParaRPr lang="en-US" dirty="0"/>
          </a:p>
          <a:p>
            <a:pPr marL="0" indent="0">
              <a:buNone/>
            </a:pPr>
            <a:r>
              <a:rPr lang="en-US" b="1" dirty="0">
                <a:solidFill>
                  <a:srgbClr val="003DA5"/>
                </a:solidFill>
              </a:rPr>
              <a:t>What can be done in parallel</a:t>
            </a:r>
          </a:p>
          <a:p>
            <a:r>
              <a:rPr lang="en-US" dirty="0"/>
              <a:t>Several UPC revocation actions (by different parties)</a:t>
            </a:r>
          </a:p>
          <a:p>
            <a:r>
              <a:rPr lang="en-US" dirty="0"/>
              <a:t>UPC revocation action and national revocation action/s (also by the same party; UPC action cannot cover the attacked part of the national revocation action/s)</a:t>
            </a:r>
          </a:p>
          <a:p>
            <a:r>
              <a:rPr lang="en-US" dirty="0">
                <a:solidFill>
                  <a:srgbClr val="FF0000"/>
                </a:solidFill>
              </a:rPr>
              <a:t>UPC revocation action and EPO opposition (also by the same party)</a:t>
            </a:r>
          </a:p>
        </p:txBody>
      </p:sp>
      <p:sp>
        <p:nvSpPr>
          <p:cNvPr id="3" name="Foliennummernplatzhalter 2"/>
          <p:cNvSpPr>
            <a:spLocks noGrp="1"/>
          </p:cNvSpPr>
          <p:nvPr>
            <p:ph type="sldNum" sz="quarter" idx="4"/>
          </p:nvPr>
        </p:nvSpPr>
        <p:spPr/>
        <p:txBody>
          <a:bodyPr/>
          <a:lstStyle/>
          <a:p>
            <a:pPr>
              <a:defRPr/>
            </a:pPr>
            <a:fld id="{C5BE030B-6590-460B-990B-EC7F23B9F405}" type="slidenum">
              <a:rPr lang="en-GB" smtClean="0"/>
              <a:pPr>
                <a:defRPr/>
              </a:pPr>
              <a:t>3</a:t>
            </a:fld>
            <a:endParaRPr lang="en-GB"/>
          </a:p>
        </p:txBody>
      </p:sp>
      <p:grpSp>
        <p:nvGrpSpPr>
          <p:cNvPr id="2" name="Group 1">
            <a:extLst>
              <a:ext uri="{FF2B5EF4-FFF2-40B4-BE49-F238E27FC236}">
                <a16:creationId xmlns:a16="http://schemas.microsoft.com/office/drawing/2014/main" id="{D028EC2D-8713-6C9A-23BC-6940DD4BD2D2}"/>
              </a:ext>
            </a:extLst>
          </p:cNvPr>
          <p:cNvGrpSpPr/>
          <p:nvPr/>
        </p:nvGrpSpPr>
        <p:grpSpPr>
          <a:xfrm>
            <a:off x="8067368" y="2054224"/>
            <a:ext cx="3608695" cy="1913091"/>
            <a:chOff x="6805772" y="1760076"/>
            <a:chExt cx="4978406" cy="2729519"/>
          </a:xfrm>
        </p:grpSpPr>
        <p:pic>
          <p:nvPicPr>
            <p:cNvPr id="4" name="Picture 3">
              <a:extLst>
                <a:ext uri="{FF2B5EF4-FFF2-40B4-BE49-F238E27FC236}">
                  <a16:creationId xmlns:a16="http://schemas.microsoft.com/office/drawing/2014/main" id="{7AF87790-34F5-8BFF-27EF-2099B81690C2}"/>
                </a:ext>
              </a:extLst>
            </p:cNvPr>
            <p:cNvPicPr>
              <a:picLocks noChangeAspect="1"/>
            </p:cNvPicPr>
            <p:nvPr/>
          </p:nvPicPr>
          <p:blipFill>
            <a:blip r:embed="rId3"/>
            <a:stretch>
              <a:fillRect/>
            </a:stretch>
          </p:blipFill>
          <p:spPr>
            <a:xfrm>
              <a:off x="6988594" y="1760076"/>
              <a:ext cx="2491956" cy="1112616"/>
            </a:xfrm>
            <a:prstGeom prst="rect">
              <a:avLst/>
            </a:prstGeom>
          </p:spPr>
        </p:pic>
        <p:pic>
          <p:nvPicPr>
            <p:cNvPr id="5" name="Picture 4">
              <a:extLst>
                <a:ext uri="{FF2B5EF4-FFF2-40B4-BE49-F238E27FC236}">
                  <a16:creationId xmlns:a16="http://schemas.microsoft.com/office/drawing/2014/main" id="{6789244D-F505-605D-B2CC-B48E5FD63002}"/>
                </a:ext>
              </a:extLst>
            </p:cNvPr>
            <p:cNvPicPr>
              <a:picLocks noChangeAspect="1"/>
            </p:cNvPicPr>
            <p:nvPr/>
          </p:nvPicPr>
          <p:blipFill>
            <a:blip r:embed="rId4"/>
            <a:stretch>
              <a:fillRect/>
            </a:stretch>
          </p:blipFill>
          <p:spPr>
            <a:xfrm>
              <a:off x="9879080" y="3199907"/>
              <a:ext cx="1905098" cy="977950"/>
            </a:xfrm>
            <a:prstGeom prst="rect">
              <a:avLst/>
            </a:prstGeom>
          </p:spPr>
        </p:pic>
        <p:pic>
          <p:nvPicPr>
            <p:cNvPr id="8" name="Picture 7">
              <a:extLst>
                <a:ext uri="{FF2B5EF4-FFF2-40B4-BE49-F238E27FC236}">
                  <a16:creationId xmlns:a16="http://schemas.microsoft.com/office/drawing/2014/main" id="{0AED7E0A-C8EB-91EE-514D-E7A476A8FD48}"/>
                </a:ext>
              </a:extLst>
            </p:cNvPr>
            <p:cNvPicPr>
              <a:picLocks noChangeAspect="1"/>
            </p:cNvPicPr>
            <p:nvPr/>
          </p:nvPicPr>
          <p:blipFill>
            <a:blip r:embed="rId5"/>
            <a:stretch>
              <a:fillRect/>
            </a:stretch>
          </p:blipFill>
          <p:spPr>
            <a:xfrm>
              <a:off x="6805772" y="3673557"/>
              <a:ext cx="565700" cy="532064"/>
            </a:xfrm>
            <a:prstGeom prst="rect">
              <a:avLst/>
            </a:prstGeom>
          </p:spPr>
        </p:pic>
        <p:pic>
          <p:nvPicPr>
            <p:cNvPr id="9" name="Picture 8">
              <a:extLst>
                <a:ext uri="{FF2B5EF4-FFF2-40B4-BE49-F238E27FC236}">
                  <a16:creationId xmlns:a16="http://schemas.microsoft.com/office/drawing/2014/main" id="{A32857AA-4C1F-E9DF-FA13-22A256E1E135}"/>
                </a:ext>
              </a:extLst>
            </p:cNvPr>
            <p:cNvPicPr>
              <a:picLocks noChangeAspect="1"/>
            </p:cNvPicPr>
            <p:nvPr/>
          </p:nvPicPr>
          <p:blipFill>
            <a:blip r:embed="rId6"/>
            <a:stretch>
              <a:fillRect/>
            </a:stretch>
          </p:blipFill>
          <p:spPr>
            <a:xfrm>
              <a:off x="7287887" y="3258194"/>
              <a:ext cx="821356" cy="546202"/>
            </a:xfrm>
            <a:prstGeom prst="rect">
              <a:avLst/>
            </a:prstGeom>
          </p:spPr>
        </p:pic>
        <p:pic>
          <p:nvPicPr>
            <p:cNvPr id="10" name="Picture 9">
              <a:extLst>
                <a:ext uri="{FF2B5EF4-FFF2-40B4-BE49-F238E27FC236}">
                  <a16:creationId xmlns:a16="http://schemas.microsoft.com/office/drawing/2014/main" id="{D51AAF0E-CF81-1145-8B57-96FF5D7B1A2B}"/>
                </a:ext>
              </a:extLst>
            </p:cNvPr>
            <p:cNvPicPr>
              <a:picLocks noChangeAspect="1"/>
            </p:cNvPicPr>
            <p:nvPr/>
          </p:nvPicPr>
          <p:blipFill rotWithShape="1">
            <a:blip r:embed="rId7"/>
            <a:srcRect l="8125" t="21250" r="5416" b="21458"/>
            <a:stretch/>
          </p:blipFill>
          <p:spPr>
            <a:xfrm>
              <a:off x="7540476" y="3921647"/>
              <a:ext cx="857086" cy="567948"/>
            </a:xfrm>
            <a:prstGeom prst="rect">
              <a:avLst/>
            </a:prstGeom>
          </p:spPr>
        </p:pic>
        <p:pic>
          <p:nvPicPr>
            <p:cNvPr id="11" name="Picture 10">
              <a:extLst>
                <a:ext uri="{FF2B5EF4-FFF2-40B4-BE49-F238E27FC236}">
                  <a16:creationId xmlns:a16="http://schemas.microsoft.com/office/drawing/2014/main" id="{5C7018CB-384A-0C50-3609-2EDF5CEDD250}"/>
                </a:ext>
              </a:extLst>
            </p:cNvPr>
            <p:cNvPicPr>
              <a:picLocks noChangeAspect="1"/>
            </p:cNvPicPr>
            <p:nvPr/>
          </p:nvPicPr>
          <p:blipFill>
            <a:blip r:embed="rId8"/>
            <a:stretch>
              <a:fillRect/>
            </a:stretch>
          </p:blipFill>
          <p:spPr>
            <a:xfrm>
              <a:off x="7939006" y="3429000"/>
              <a:ext cx="917608" cy="611738"/>
            </a:xfrm>
            <a:prstGeom prst="rect">
              <a:avLst/>
            </a:prstGeom>
          </p:spPr>
        </p:pic>
      </p:grpSp>
    </p:spTree>
    <p:extLst>
      <p:ext uri="{BB962C8B-B14F-4D97-AF65-F5344CB8AC3E}">
        <p14:creationId xmlns:p14="http://schemas.microsoft.com/office/powerpoint/2010/main" val="61287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GB" dirty="0" smtClean="0"/>
              <a:t>UPC REVOCATION ACTION VS. EPO OPPOSITION</a:t>
            </a:r>
            <a:endParaRPr lang="en-GB" dirty="0"/>
          </a:p>
        </p:txBody>
      </p:sp>
      <p:sp>
        <p:nvSpPr>
          <p:cNvPr id="7" name="Text Placeholder 6"/>
          <p:cNvSpPr>
            <a:spLocks noGrp="1"/>
          </p:cNvSpPr>
          <p:nvPr>
            <p:ph type="body" sz="quarter" idx="11"/>
          </p:nvPr>
        </p:nvSpPr>
        <p:spPr/>
        <p:txBody>
          <a:bodyPr/>
          <a:lstStyle/>
          <a:p>
            <a:r>
              <a:rPr lang="en-US" dirty="0"/>
              <a:t>Run in parallel</a:t>
            </a:r>
          </a:p>
          <a:p>
            <a:r>
              <a:rPr lang="en-US" dirty="0"/>
              <a:t>Opposition covers broader territory</a:t>
            </a:r>
          </a:p>
          <a:p>
            <a:r>
              <a:rPr lang="en-US" dirty="0"/>
              <a:t>UPC may stay proceedings if EPO decision to be expected in short (“rapidly”)</a:t>
            </a:r>
          </a:p>
          <a:p>
            <a:r>
              <a:rPr lang="en-US" dirty="0"/>
              <a:t>EPO “promises” to accelerate opposition case if informed about the UPC case (no stay of proceedings at the EPO)</a:t>
            </a:r>
          </a:p>
          <a:p>
            <a:r>
              <a:rPr lang="en-US" dirty="0"/>
              <a:t>First decisions </a:t>
            </a:r>
          </a:p>
          <a:p>
            <a:pPr lvl="1"/>
            <a:r>
              <a:rPr lang="en-US" dirty="0"/>
              <a:t>Munich case</a:t>
            </a:r>
          </a:p>
          <a:p>
            <a:pPr lvl="1"/>
            <a:r>
              <a:rPr lang="en-US" dirty="0"/>
              <a:t>Paris </a:t>
            </a:r>
            <a:r>
              <a:rPr lang="en-US" dirty="0" smtClean="0"/>
              <a:t>cases</a:t>
            </a:r>
          </a:p>
          <a:p>
            <a:pPr lvl="1"/>
            <a:r>
              <a:rPr lang="en-US" dirty="0" smtClean="0"/>
              <a:t>Court of Appeal case</a:t>
            </a:r>
            <a:endParaRPr lang="en-US" dirty="0"/>
          </a:p>
        </p:txBody>
      </p:sp>
      <p:sp>
        <p:nvSpPr>
          <p:cNvPr id="3" name="Foliennummernplatzhalter 2"/>
          <p:cNvSpPr>
            <a:spLocks noGrp="1"/>
          </p:cNvSpPr>
          <p:nvPr>
            <p:ph type="sldNum" sz="quarter" idx="4"/>
          </p:nvPr>
        </p:nvSpPr>
        <p:spPr/>
        <p:txBody>
          <a:bodyPr/>
          <a:lstStyle/>
          <a:p>
            <a:pPr>
              <a:defRPr/>
            </a:pPr>
            <a:fld id="{C5BE030B-6590-460B-990B-EC7F23B9F405}" type="slidenum">
              <a:rPr lang="en-GB" smtClean="0"/>
              <a:pPr>
                <a:defRPr/>
              </a:pPr>
              <a:t>4</a:t>
            </a:fld>
            <a:endParaRPr lang="en-GB"/>
          </a:p>
        </p:txBody>
      </p:sp>
      <p:pic>
        <p:nvPicPr>
          <p:cNvPr id="2" name="Picture 1">
            <a:extLst>
              <a:ext uri="{FF2B5EF4-FFF2-40B4-BE49-F238E27FC236}">
                <a16:creationId xmlns:a16="http://schemas.microsoft.com/office/drawing/2014/main" id="{051A7F38-4823-51EF-6D41-0F8F92D12428}"/>
              </a:ext>
            </a:extLst>
          </p:cNvPr>
          <p:cNvPicPr>
            <a:picLocks noChangeAspect="1"/>
          </p:cNvPicPr>
          <p:nvPr/>
        </p:nvPicPr>
        <p:blipFill rotWithShape="1">
          <a:blip r:embed="rId3"/>
          <a:srcRect l="21629" t="4623" r="23526" b="4862"/>
          <a:stretch/>
        </p:blipFill>
        <p:spPr>
          <a:xfrm>
            <a:off x="6240001" y="2054224"/>
            <a:ext cx="3863290" cy="3643313"/>
          </a:xfrm>
          <a:prstGeom prst="rect">
            <a:avLst/>
          </a:prstGeom>
        </p:spPr>
      </p:pic>
    </p:spTree>
    <p:extLst>
      <p:ext uri="{BB962C8B-B14F-4D97-AF65-F5344CB8AC3E}">
        <p14:creationId xmlns:p14="http://schemas.microsoft.com/office/powerpoint/2010/main" val="289256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651" y="692150"/>
            <a:ext cx="11174412" cy="369332"/>
          </a:xfrm>
        </p:spPr>
        <p:txBody>
          <a:bodyPr/>
          <a:lstStyle/>
          <a:p>
            <a:pPr>
              <a:defRPr/>
            </a:pPr>
            <a:r>
              <a:rPr lang="en-GB" dirty="0" smtClean="0"/>
              <a:t>UPC REVOCATION ACTION VS. EPO OPPOSITION</a:t>
            </a:r>
            <a:endParaRPr lang="en-GB" dirty="0"/>
          </a:p>
        </p:txBody>
      </p:sp>
      <p:sp>
        <p:nvSpPr>
          <p:cNvPr id="7" name="Text Placeholder 6"/>
          <p:cNvSpPr>
            <a:spLocks noGrp="1"/>
          </p:cNvSpPr>
          <p:nvPr>
            <p:ph type="body" sz="quarter" idx="11"/>
          </p:nvPr>
        </p:nvSpPr>
        <p:spPr/>
        <p:txBody>
          <a:bodyPr/>
          <a:lstStyle/>
          <a:p>
            <a:pPr marL="0" indent="0">
              <a:buNone/>
            </a:pPr>
            <a:r>
              <a:rPr lang="en-GB" b="1" dirty="0" smtClean="0">
                <a:solidFill>
                  <a:srgbClr val="003DA5"/>
                </a:solidFill>
              </a:rPr>
              <a:t>Place of Jurisdiction for UPC Revocation Actions</a:t>
            </a:r>
            <a:endParaRPr lang="en-GB" dirty="0" smtClean="0">
              <a:solidFill>
                <a:srgbClr val="003DA5"/>
              </a:solidFill>
            </a:endParaRPr>
          </a:p>
          <a:p>
            <a:pPr marL="0" indent="0">
              <a:buNone/>
            </a:pPr>
            <a:endParaRPr lang="en-GB" dirty="0" smtClean="0"/>
          </a:p>
          <a:p>
            <a:pPr marL="0" indent="0" defTabSz="1430338">
              <a:buNone/>
            </a:pPr>
            <a:r>
              <a:rPr lang="en-GB" dirty="0" smtClean="0"/>
              <a:t>As a rule:	Central Division (Art. 33 Para 4 Sentence 1 UPCA)</a:t>
            </a:r>
          </a:p>
          <a:p>
            <a:pPr marL="0" indent="0">
              <a:buNone/>
              <a:tabLst>
                <a:tab pos="1431925" algn="l"/>
              </a:tabLst>
            </a:pPr>
            <a:endParaRPr lang="en-GB" dirty="0" smtClean="0"/>
          </a:p>
          <a:p>
            <a:pPr marL="0" indent="0">
              <a:buNone/>
              <a:tabLst>
                <a:tab pos="1431925" algn="l"/>
              </a:tabLst>
            </a:pPr>
            <a:r>
              <a:rPr lang="en-GB" dirty="0" smtClean="0"/>
              <a:t>Exceptions:	(1) Local or Regional Division, if an infringement action between the same parties relating to the same patent 	has been brought before said Local or a Regional Division (Art. 33 Para 4 Sentence 2 UPCA).</a:t>
            </a:r>
          </a:p>
          <a:p>
            <a:pPr marL="0" indent="0">
              <a:buNone/>
              <a:tabLst>
                <a:tab pos="1431925" algn="l"/>
              </a:tabLst>
            </a:pPr>
            <a:r>
              <a:rPr lang="en-GB" dirty="0" smtClean="0"/>
              <a:t>	(2) If the revocation action is brought as a counterclaim in infringement proceedings, this has to be done 	before the Local or Regional Division dealing with the infringement proceedings. In this case, allocation of a 	technically qualified judge is possible (Art. 33 Para 3 lit a UPCA).</a:t>
            </a:r>
            <a:endParaRPr lang="en-GB" dirty="0"/>
          </a:p>
        </p:txBody>
      </p:sp>
      <p:sp>
        <p:nvSpPr>
          <p:cNvPr id="3" name="Foliennummernplatzhalter 2"/>
          <p:cNvSpPr>
            <a:spLocks noGrp="1"/>
          </p:cNvSpPr>
          <p:nvPr>
            <p:ph type="sldNum" sz="quarter" idx="4"/>
          </p:nvPr>
        </p:nvSpPr>
        <p:spPr/>
        <p:txBody>
          <a:bodyPr/>
          <a:lstStyle/>
          <a:p>
            <a:pPr>
              <a:defRPr/>
            </a:pPr>
            <a:fld id="{C5BE030B-6590-460B-990B-EC7F23B9F405}" type="slidenum">
              <a:rPr lang="en-GB" smtClean="0"/>
              <a:pPr>
                <a:defRPr/>
              </a:pPr>
              <a:t>5</a:t>
            </a:fld>
            <a:endParaRPr lang="en-GB" dirty="0"/>
          </a:p>
        </p:txBody>
      </p:sp>
    </p:spTree>
    <p:extLst>
      <p:ext uri="{BB962C8B-B14F-4D97-AF65-F5344CB8AC3E}">
        <p14:creationId xmlns:p14="http://schemas.microsoft.com/office/powerpoint/2010/main" val="1326194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651" y="692150"/>
            <a:ext cx="11174412" cy="369332"/>
          </a:xfrm>
        </p:spPr>
        <p:txBody>
          <a:bodyPr/>
          <a:lstStyle/>
          <a:p>
            <a:pPr>
              <a:defRPr/>
            </a:pPr>
            <a:r>
              <a:rPr lang="en-GB" dirty="0" smtClean="0"/>
              <a:t>UPC REVOCATION ACTION VS. EPO OPPOSITION</a:t>
            </a:r>
            <a:endParaRPr lang="en-GB" dirty="0"/>
          </a:p>
        </p:txBody>
      </p:sp>
      <p:sp>
        <p:nvSpPr>
          <p:cNvPr id="7" name="Text Placeholder 6"/>
          <p:cNvSpPr>
            <a:spLocks noGrp="1"/>
          </p:cNvSpPr>
          <p:nvPr>
            <p:ph type="body" sz="quarter" idx="11"/>
          </p:nvPr>
        </p:nvSpPr>
        <p:spPr/>
        <p:txBody>
          <a:bodyPr/>
          <a:lstStyle/>
          <a:p>
            <a:pPr marL="0" indent="0">
              <a:buNone/>
            </a:pPr>
            <a:r>
              <a:rPr lang="en-GB" b="1" dirty="0" smtClean="0">
                <a:solidFill>
                  <a:srgbClr val="003DA5"/>
                </a:solidFill>
              </a:rPr>
              <a:t>Place of Jurisdiction for EPO Oppositions</a:t>
            </a:r>
            <a:endParaRPr lang="en-GB" dirty="0" smtClean="0">
              <a:solidFill>
                <a:srgbClr val="003DA5"/>
              </a:solidFill>
            </a:endParaRPr>
          </a:p>
          <a:p>
            <a:pPr marL="0" indent="0">
              <a:buNone/>
            </a:pPr>
            <a:endParaRPr lang="en-GB" dirty="0" smtClean="0"/>
          </a:p>
          <a:p>
            <a:pPr marL="0" indent="0" defTabSz="715963">
              <a:buNone/>
            </a:pPr>
            <a:r>
              <a:rPr lang="en-GB" dirty="0" smtClean="0"/>
              <a:t>As a rule:	Munich</a:t>
            </a:r>
          </a:p>
          <a:p>
            <a:pPr marL="0" indent="0">
              <a:buNone/>
              <a:tabLst>
                <a:tab pos="1431925" algn="l"/>
              </a:tabLst>
            </a:pPr>
            <a:endParaRPr lang="en-GB" dirty="0" smtClean="0"/>
          </a:p>
          <a:p>
            <a:pPr marL="0" indent="0">
              <a:buNone/>
              <a:tabLst>
                <a:tab pos="1431925" algn="l"/>
              </a:tabLst>
            </a:pPr>
            <a:r>
              <a:rPr lang="en-GB" dirty="0" smtClean="0"/>
              <a:t>Exceptions:	The Hague</a:t>
            </a:r>
            <a:endParaRPr lang="en-GB" dirty="0"/>
          </a:p>
        </p:txBody>
      </p:sp>
      <p:sp>
        <p:nvSpPr>
          <p:cNvPr id="3" name="Foliennummernplatzhalter 2"/>
          <p:cNvSpPr>
            <a:spLocks noGrp="1"/>
          </p:cNvSpPr>
          <p:nvPr>
            <p:ph type="sldNum" sz="quarter" idx="4"/>
          </p:nvPr>
        </p:nvSpPr>
        <p:spPr/>
        <p:txBody>
          <a:bodyPr/>
          <a:lstStyle/>
          <a:p>
            <a:pPr>
              <a:defRPr/>
            </a:pPr>
            <a:fld id="{C5BE030B-6590-460B-990B-EC7F23B9F405}" type="slidenum">
              <a:rPr lang="en-GB" smtClean="0"/>
              <a:pPr>
                <a:defRPr/>
              </a:pPr>
              <a:t>6</a:t>
            </a:fld>
            <a:endParaRPr lang="en-GB" dirty="0"/>
          </a:p>
        </p:txBody>
      </p:sp>
    </p:spTree>
    <p:extLst>
      <p:ext uri="{BB962C8B-B14F-4D97-AF65-F5344CB8AC3E}">
        <p14:creationId xmlns:p14="http://schemas.microsoft.com/office/powerpoint/2010/main" val="371050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651" y="692150"/>
            <a:ext cx="11174412" cy="369332"/>
          </a:xfrm>
        </p:spPr>
        <p:txBody>
          <a:bodyPr/>
          <a:lstStyle/>
          <a:p>
            <a:pPr>
              <a:defRPr/>
            </a:pPr>
            <a:r>
              <a:rPr lang="en-GB" dirty="0" smtClean="0"/>
              <a:t>UPC REVOCATION ACTION VS. EPO OPPOSITION</a:t>
            </a:r>
            <a:endParaRPr lang="en-GB" dirty="0"/>
          </a:p>
        </p:txBody>
      </p:sp>
      <p:sp>
        <p:nvSpPr>
          <p:cNvPr id="7" name="Text Placeholder 6"/>
          <p:cNvSpPr>
            <a:spLocks noGrp="1"/>
          </p:cNvSpPr>
          <p:nvPr>
            <p:ph type="body" sz="quarter" idx="11"/>
          </p:nvPr>
        </p:nvSpPr>
        <p:spPr/>
        <p:txBody>
          <a:bodyPr/>
          <a:lstStyle/>
          <a:p>
            <a:pPr marL="0" indent="0">
              <a:buNone/>
            </a:pPr>
            <a:r>
              <a:rPr lang="en-US" b="1" dirty="0" smtClean="0">
                <a:solidFill>
                  <a:srgbClr val="003DA5"/>
                </a:solidFill>
              </a:rPr>
              <a:t>Addressee of a UPC Revocation Action</a:t>
            </a:r>
          </a:p>
          <a:p>
            <a:pPr marL="0" indent="0">
              <a:buNone/>
            </a:pPr>
            <a:r>
              <a:rPr lang="en-US" dirty="0" smtClean="0"/>
              <a:t>The </a:t>
            </a:r>
            <a:r>
              <a:rPr lang="en-US" dirty="0"/>
              <a:t>action for revocation has to be directed </a:t>
            </a:r>
            <a:r>
              <a:rPr lang="en-US" dirty="0" smtClean="0"/>
              <a:t>“against </a:t>
            </a:r>
            <a:r>
              <a:rPr lang="en-US" dirty="0"/>
              <a:t>the proprietor of the </a:t>
            </a:r>
            <a:r>
              <a:rPr lang="en-US" dirty="0" smtClean="0"/>
              <a:t>patent” </a:t>
            </a:r>
            <a:r>
              <a:rPr lang="en-US" dirty="0"/>
              <a:t>(Rule 42.1 RoP</a:t>
            </a:r>
            <a:r>
              <a:rPr lang="en-US" dirty="0" smtClean="0"/>
              <a:t>).</a:t>
            </a:r>
          </a:p>
          <a:p>
            <a:pPr marL="0" indent="0">
              <a:buNone/>
            </a:pPr>
            <a:endParaRPr lang="en-US" dirty="0">
              <a:solidFill>
                <a:srgbClr val="FF0000"/>
              </a:solidFill>
            </a:endParaRPr>
          </a:p>
          <a:p>
            <a:pPr marL="0" indent="0">
              <a:buNone/>
            </a:pPr>
            <a:r>
              <a:rPr lang="en-US" b="1" u="sng" dirty="0" smtClean="0">
                <a:solidFill>
                  <a:srgbClr val="FF0000"/>
                </a:solidFill>
              </a:rPr>
              <a:t>Remark</a:t>
            </a:r>
            <a:r>
              <a:rPr lang="en-US" dirty="0" smtClean="0">
                <a:solidFill>
                  <a:srgbClr val="FF0000"/>
                </a:solidFill>
              </a:rPr>
              <a:t>: A </a:t>
            </a:r>
            <a:r>
              <a:rPr lang="en-US" dirty="0">
                <a:solidFill>
                  <a:srgbClr val="FF0000"/>
                </a:solidFill>
              </a:rPr>
              <a:t>counterclaim for revocation is therefore not possible</a:t>
            </a:r>
            <a:r>
              <a:rPr lang="en-US" dirty="0" smtClean="0">
                <a:solidFill>
                  <a:srgbClr val="FF0000"/>
                </a:solidFill>
              </a:rPr>
              <a:t> </a:t>
            </a:r>
            <a:r>
              <a:rPr lang="en-US" dirty="0">
                <a:solidFill>
                  <a:srgbClr val="FF0000"/>
                </a:solidFill>
              </a:rPr>
              <a:t>in an infringement action brought by a licensee (Art. 47.5 UPCA</a:t>
            </a:r>
            <a:r>
              <a:rPr lang="en-US" dirty="0" smtClean="0">
                <a:solidFill>
                  <a:srgbClr val="FF0000"/>
                </a:solidFill>
              </a:rPr>
              <a:t>).</a:t>
            </a:r>
          </a:p>
          <a:p>
            <a:pPr marL="0" indent="0">
              <a:buNone/>
            </a:pPr>
            <a:endParaRPr lang="en-US" dirty="0" smtClean="0">
              <a:solidFill>
                <a:srgbClr val="FF0000"/>
              </a:solidFill>
            </a:endParaRPr>
          </a:p>
          <a:p>
            <a:pPr marL="0" indent="0">
              <a:buNone/>
            </a:pPr>
            <a:r>
              <a:rPr lang="en-US" b="1" dirty="0" smtClean="0">
                <a:solidFill>
                  <a:srgbClr val="003DA5"/>
                </a:solidFill>
              </a:rPr>
              <a:t>“Addressee” </a:t>
            </a:r>
            <a:r>
              <a:rPr lang="en-US" b="1" dirty="0">
                <a:solidFill>
                  <a:srgbClr val="003DA5"/>
                </a:solidFill>
              </a:rPr>
              <a:t>of </a:t>
            </a:r>
            <a:r>
              <a:rPr lang="en-US" b="1" dirty="0" smtClean="0">
                <a:solidFill>
                  <a:srgbClr val="003DA5"/>
                </a:solidFill>
              </a:rPr>
              <a:t>an EPO Opposition</a:t>
            </a:r>
            <a:endParaRPr lang="en-US" b="1" dirty="0">
              <a:solidFill>
                <a:srgbClr val="003DA5"/>
              </a:solidFill>
            </a:endParaRPr>
          </a:p>
          <a:p>
            <a:pPr marL="0" indent="0">
              <a:buNone/>
            </a:pPr>
            <a:r>
              <a:rPr lang="en-US" dirty="0" smtClean="0"/>
              <a:t>The Opposition </a:t>
            </a:r>
            <a:r>
              <a:rPr lang="en-US" dirty="0"/>
              <a:t>has to be directed “against” the patent </a:t>
            </a:r>
            <a:r>
              <a:rPr lang="en-US" dirty="0" smtClean="0"/>
              <a:t>(Art. 99 Para 1 and Rule 76 Para 2 Lit. b EPC, “European </a:t>
            </a:r>
            <a:r>
              <a:rPr lang="en-US" dirty="0"/>
              <a:t>patent against which opposition is </a:t>
            </a:r>
            <a:r>
              <a:rPr lang="en-US" dirty="0" smtClean="0"/>
              <a:t>filed”), but the proprietor has to </a:t>
            </a:r>
            <a:r>
              <a:rPr lang="en-US" dirty="0"/>
              <a:t>be identified </a:t>
            </a:r>
            <a:r>
              <a:rPr lang="en-US" dirty="0" smtClean="0"/>
              <a:t>(Rule </a:t>
            </a:r>
            <a:r>
              <a:rPr lang="en-US" dirty="0"/>
              <a:t>76 Para 2 Lit. b </a:t>
            </a:r>
            <a:r>
              <a:rPr lang="en-US" dirty="0" smtClean="0"/>
              <a:t>EPC).</a:t>
            </a:r>
          </a:p>
          <a:p>
            <a:pPr marL="0" indent="0">
              <a:buNone/>
            </a:pPr>
            <a:endParaRPr lang="en-US" dirty="0">
              <a:solidFill>
                <a:srgbClr val="FF0000"/>
              </a:solidFill>
            </a:endParaRPr>
          </a:p>
          <a:p>
            <a:pPr marL="0" indent="0">
              <a:buNone/>
            </a:pPr>
            <a:endParaRPr lang="en-US" dirty="0"/>
          </a:p>
        </p:txBody>
      </p:sp>
      <p:sp>
        <p:nvSpPr>
          <p:cNvPr id="3" name="Foliennummernplatzhalter 2"/>
          <p:cNvSpPr>
            <a:spLocks noGrp="1"/>
          </p:cNvSpPr>
          <p:nvPr>
            <p:ph type="sldNum" sz="quarter" idx="4"/>
          </p:nvPr>
        </p:nvSpPr>
        <p:spPr/>
        <p:txBody>
          <a:bodyPr/>
          <a:lstStyle/>
          <a:p>
            <a:pPr>
              <a:defRPr/>
            </a:pPr>
            <a:fld id="{C5BE030B-6590-460B-990B-EC7F23B9F405}" type="slidenum">
              <a:rPr lang="en-GB" smtClean="0"/>
              <a:pPr>
                <a:defRPr/>
              </a:pPr>
              <a:t>7</a:t>
            </a:fld>
            <a:endParaRPr lang="en-GB"/>
          </a:p>
        </p:txBody>
      </p:sp>
    </p:spTree>
    <p:extLst>
      <p:ext uri="{BB962C8B-B14F-4D97-AF65-F5344CB8AC3E}">
        <p14:creationId xmlns:p14="http://schemas.microsoft.com/office/powerpoint/2010/main" val="3635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651" y="692150"/>
            <a:ext cx="11174412" cy="369332"/>
          </a:xfrm>
        </p:spPr>
        <p:txBody>
          <a:bodyPr/>
          <a:lstStyle/>
          <a:p>
            <a:pPr>
              <a:defRPr/>
            </a:pPr>
            <a:r>
              <a:rPr lang="en-GB" dirty="0" smtClean="0"/>
              <a:t>UPC REVOCATION ACTION VS. EPO OPPOSITION</a:t>
            </a:r>
            <a:endParaRPr lang="en-GB" dirty="0"/>
          </a:p>
        </p:txBody>
      </p:sp>
      <p:sp>
        <p:nvSpPr>
          <p:cNvPr id="7" name="Text Placeholder 6"/>
          <p:cNvSpPr>
            <a:spLocks noGrp="1"/>
          </p:cNvSpPr>
          <p:nvPr>
            <p:ph type="body" sz="quarter" idx="11"/>
          </p:nvPr>
        </p:nvSpPr>
        <p:spPr/>
        <p:txBody>
          <a:bodyPr/>
          <a:lstStyle/>
          <a:p>
            <a:pPr marL="0" indent="0">
              <a:buNone/>
            </a:pPr>
            <a:r>
              <a:rPr lang="en-GB" b="1" dirty="0" smtClean="0">
                <a:solidFill>
                  <a:srgbClr val="003DA5"/>
                </a:solidFill>
              </a:rPr>
              <a:t>Territorial Scope</a:t>
            </a:r>
            <a:endParaRPr lang="en-GB" dirty="0" smtClean="0">
              <a:solidFill>
                <a:srgbClr val="003DA5"/>
              </a:solidFill>
            </a:endParaRPr>
          </a:p>
          <a:p>
            <a:pPr marL="0" indent="0">
              <a:buNone/>
            </a:pPr>
            <a:endParaRPr lang="en-GB" dirty="0" smtClean="0"/>
          </a:p>
          <a:p>
            <a:pPr marL="0" indent="0">
              <a:buNone/>
            </a:pPr>
            <a:r>
              <a:rPr lang="en-GB" b="1" dirty="0" smtClean="0"/>
              <a:t>UPC Revocation:</a:t>
            </a:r>
          </a:p>
          <a:p>
            <a:pPr marL="0" indent="0">
              <a:buNone/>
            </a:pPr>
            <a:r>
              <a:rPr lang="en-GB" dirty="0" smtClean="0"/>
              <a:t>While decisions of the UPC on UPs cover the territory of all currently 17 EU Member States participating in the UPCA (“Contracting Member States”), decisions on classical, not opted-out EPs only cover the territory of the Contracting Member States of the UPCA for which said classical EP has effect, thus currently 18 at max. (Art. 34 UPCA). </a:t>
            </a:r>
            <a:r>
              <a:rPr lang="en-GB" dirty="0" smtClean="0">
                <a:sym typeface="Wingdings" panose="05000000000000000000" pitchFamily="2" charset="2"/>
              </a:rPr>
              <a:t> e.g. not: CH, UK</a:t>
            </a:r>
            <a:endParaRPr lang="en-GB" dirty="0" smtClean="0"/>
          </a:p>
          <a:p>
            <a:pPr marL="0" indent="0">
              <a:buNone/>
            </a:pPr>
            <a:endParaRPr lang="en-GB" dirty="0" smtClean="0">
              <a:solidFill>
                <a:srgbClr val="00B050"/>
              </a:solidFill>
            </a:endParaRPr>
          </a:p>
          <a:p>
            <a:pPr marL="0" indent="0">
              <a:buNone/>
            </a:pPr>
            <a:r>
              <a:rPr lang="en-GB" b="1" dirty="0" smtClean="0"/>
              <a:t>EPO Opposition:</a:t>
            </a:r>
          </a:p>
          <a:p>
            <a:pPr marL="0" indent="0">
              <a:buNone/>
            </a:pPr>
            <a:r>
              <a:rPr lang="en-GB" dirty="0" smtClean="0"/>
              <a:t>Currently 39 EPC Member States + 1 Extension State (BA) + 5 Validation States (MA, MD, TN, KH, GE)</a:t>
            </a:r>
            <a:endParaRPr lang="en-GB" dirty="0"/>
          </a:p>
        </p:txBody>
      </p:sp>
      <p:sp>
        <p:nvSpPr>
          <p:cNvPr id="3" name="Foliennummernplatzhalter 2"/>
          <p:cNvSpPr>
            <a:spLocks noGrp="1"/>
          </p:cNvSpPr>
          <p:nvPr>
            <p:ph type="sldNum" sz="quarter" idx="4"/>
          </p:nvPr>
        </p:nvSpPr>
        <p:spPr/>
        <p:txBody>
          <a:bodyPr/>
          <a:lstStyle/>
          <a:p>
            <a:pPr>
              <a:defRPr/>
            </a:pPr>
            <a:fld id="{C5BE030B-6590-460B-990B-EC7F23B9F405}" type="slidenum">
              <a:rPr lang="en-GB" smtClean="0"/>
              <a:pPr>
                <a:defRPr/>
              </a:pPr>
              <a:t>8</a:t>
            </a:fld>
            <a:endParaRPr lang="en-GB" dirty="0"/>
          </a:p>
        </p:txBody>
      </p:sp>
    </p:spTree>
    <p:extLst>
      <p:ext uri="{BB962C8B-B14F-4D97-AF65-F5344CB8AC3E}">
        <p14:creationId xmlns:p14="http://schemas.microsoft.com/office/powerpoint/2010/main" val="24494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651" y="692150"/>
            <a:ext cx="11174412" cy="369332"/>
          </a:xfrm>
        </p:spPr>
        <p:txBody>
          <a:bodyPr/>
          <a:lstStyle/>
          <a:p>
            <a:pPr>
              <a:defRPr/>
            </a:pPr>
            <a:r>
              <a:rPr lang="en-GB" dirty="0" smtClean="0"/>
              <a:t>UPC REVOCATION ACTION VS. EPO OPPOSITION</a:t>
            </a:r>
            <a:endParaRPr lang="en-GB" dirty="0"/>
          </a:p>
        </p:txBody>
      </p:sp>
      <p:sp>
        <p:nvSpPr>
          <p:cNvPr id="7" name="Text Placeholder 6"/>
          <p:cNvSpPr>
            <a:spLocks noGrp="1"/>
          </p:cNvSpPr>
          <p:nvPr>
            <p:ph type="body" sz="quarter" idx="11"/>
          </p:nvPr>
        </p:nvSpPr>
        <p:spPr/>
        <p:txBody>
          <a:bodyPr/>
          <a:lstStyle/>
          <a:p>
            <a:pPr marL="0" indent="0">
              <a:buNone/>
            </a:pPr>
            <a:r>
              <a:rPr lang="en-GB" b="1" dirty="0" smtClean="0">
                <a:solidFill>
                  <a:srgbClr val="003DA5"/>
                </a:solidFill>
              </a:rPr>
              <a:t>Duration of the Proceedings</a:t>
            </a:r>
          </a:p>
          <a:p>
            <a:pPr marL="0" indent="0">
              <a:buNone/>
            </a:pPr>
            <a:endParaRPr lang="en-GB" dirty="0" smtClean="0"/>
          </a:p>
          <a:p>
            <a:pPr marL="0" indent="0">
              <a:buNone/>
            </a:pPr>
            <a:r>
              <a:rPr lang="en-GB" b="1" dirty="0" smtClean="0"/>
              <a:t>EPO</a:t>
            </a:r>
          </a:p>
          <a:p>
            <a:pPr marL="0" indent="0">
              <a:buNone/>
            </a:pPr>
            <a:r>
              <a:rPr lang="en-GB" dirty="0" smtClean="0"/>
              <a:t>After 15 months from filing of the notice of opposition, summons to oral proceedings are issued to take place in 6 months; </a:t>
            </a:r>
            <a:r>
              <a:rPr lang="en-GB" dirty="0" smtClean="0">
                <a:sym typeface="Wingdings" panose="05000000000000000000" pitchFamily="2" charset="2"/>
              </a:rPr>
              <a:t></a:t>
            </a:r>
            <a:r>
              <a:rPr lang="en-GB" dirty="0" smtClean="0"/>
              <a:t> </a:t>
            </a:r>
            <a:r>
              <a:rPr lang="en-GB" dirty="0" smtClean="0">
                <a:sym typeface="Wingdings" panose="05000000000000000000" pitchFamily="2" charset="2"/>
              </a:rPr>
              <a:t>approx. 2 years.</a:t>
            </a:r>
            <a:endParaRPr lang="en-GB" dirty="0" smtClean="0"/>
          </a:p>
          <a:p>
            <a:pPr marL="0" indent="0">
              <a:buNone/>
            </a:pPr>
            <a:endParaRPr lang="en-GB" dirty="0" smtClean="0"/>
          </a:p>
          <a:p>
            <a:pPr marL="0" indent="0">
              <a:buNone/>
            </a:pPr>
            <a:r>
              <a:rPr lang="en-GB" b="1" dirty="0" smtClean="0"/>
              <a:t>UPC</a:t>
            </a:r>
          </a:p>
          <a:p>
            <a:pPr marL="0" indent="0">
              <a:buNone/>
            </a:pPr>
            <a:r>
              <a:rPr lang="en-GB" dirty="0" smtClean="0"/>
              <a:t>Oral proceedings take place after 9 months from the date on which the complaint has been served to the Defendant; </a:t>
            </a:r>
            <a:r>
              <a:rPr lang="en-GB" dirty="0" smtClean="0">
                <a:sym typeface="Wingdings" panose="05000000000000000000" pitchFamily="2" charset="2"/>
              </a:rPr>
              <a:t> approx. 1 year</a:t>
            </a:r>
            <a:r>
              <a:rPr lang="en-GB" dirty="0" smtClean="0"/>
              <a:t>.</a:t>
            </a:r>
          </a:p>
          <a:p>
            <a:pPr marL="0" indent="0">
              <a:buNone/>
            </a:pPr>
            <a:endParaRPr lang="en-GB" dirty="0">
              <a:solidFill>
                <a:srgbClr val="FF0000"/>
              </a:solidFill>
            </a:endParaRPr>
          </a:p>
        </p:txBody>
      </p:sp>
      <p:sp>
        <p:nvSpPr>
          <p:cNvPr id="3" name="Foliennummernplatzhalter 2"/>
          <p:cNvSpPr>
            <a:spLocks noGrp="1"/>
          </p:cNvSpPr>
          <p:nvPr>
            <p:ph type="sldNum" sz="quarter" idx="4"/>
          </p:nvPr>
        </p:nvSpPr>
        <p:spPr/>
        <p:txBody>
          <a:bodyPr/>
          <a:lstStyle/>
          <a:p>
            <a:pPr>
              <a:defRPr/>
            </a:pPr>
            <a:fld id="{C5BE030B-6590-460B-990B-EC7F23B9F405}" type="slidenum">
              <a:rPr lang="en-GB" smtClean="0"/>
              <a:pPr>
                <a:defRPr/>
              </a:pPr>
              <a:t>9</a:t>
            </a:fld>
            <a:endParaRPr lang="en-GB" dirty="0"/>
          </a:p>
        </p:txBody>
      </p:sp>
    </p:spTree>
    <p:extLst>
      <p:ext uri="{BB962C8B-B14F-4D97-AF65-F5344CB8AC3E}">
        <p14:creationId xmlns:p14="http://schemas.microsoft.com/office/powerpoint/2010/main" val="168504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S">
  <a:themeElements>
    <a:clrScheme name="Meissner-Bolte">
      <a:dk1>
        <a:sysClr val="windowText" lastClr="000000"/>
      </a:dk1>
      <a:lt1>
        <a:sysClr val="window" lastClr="FFFFFF"/>
      </a:lt1>
      <a:dk2>
        <a:srgbClr val="686869"/>
      </a:dk2>
      <a:lt2>
        <a:srgbClr val="DCDCDC"/>
      </a:lt2>
      <a:accent1>
        <a:srgbClr val="003DA5"/>
      </a:accent1>
      <a:accent2>
        <a:srgbClr val="008522"/>
      </a:accent2>
      <a:accent3>
        <a:srgbClr val="590776"/>
      </a:accent3>
      <a:accent4>
        <a:srgbClr val="FFB500"/>
      </a:accent4>
      <a:accent5>
        <a:srgbClr val="D50032"/>
      </a:accent5>
      <a:accent6>
        <a:srgbClr val="623412"/>
      </a:accent6>
      <a:hlink>
        <a:srgbClr val="003DA5"/>
      </a:hlink>
      <a:folHlink>
        <a:srgbClr val="A6A7A8"/>
      </a:folHlink>
    </a:clrScheme>
    <a:fontScheme name="Meissner-Bol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lstStyle>
        <a:defPPr algn="l">
          <a:defRPr sz="1200"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180000" indent="-180000" algn="l">
          <a:buClr>
            <a:schemeClr val="tx2"/>
          </a:buClr>
          <a:buFont typeface="Wingdings" panose="05000000000000000000" pitchFamily="2" charset="2"/>
          <a:buChar char="§"/>
          <a:defRPr sz="1400" dirty="0" smtClean="0">
            <a:solidFill>
              <a:schemeClr val="tx1"/>
            </a:solidFill>
          </a:defRPr>
        </a:defPPr>
      </a:lstStyle>
    </a:txDef>
  </a:objectDefaults>
  <a:extraClrSchemeLst/>
  <a:extLst>
    <a:ext uri="{05A4C25C-085E-4340-85A3-A5531E510DB2}">
      <thm15:themeFamily xmlns:thm15="http://schemas.microsoft.com/office/thememl/2012/main" name="Präsentation1" id="{A88DB8CF-7230-47D1-B10B-ED65ABC3137E}" vid="{3653B9C1-6C31-48F2-8579-20EF1FBB40ED}"/>
    </a:ext>
  </a:extLst>
</a:theme>
</file>

<file path=ppt/theme/theme2.xml><?xml version="1.0" encoding="utf-8"?>
<a:theme xmlns:a="http://schemas.openxmlformats.org/drawingml/2006/main" name="YOU">
  <a:themeElements>
    <a:clrScheme name="Meissner-Bolte">
      <a:dk1>
        <a:sysClr val="windowText" lastClr="000000"/>
      </a:dk1>
      <a:lt1>
        <a:sysClr val="window" lastClr="FFFFFF"/>
      </a:lt1>
      <a:dk2>
        <a:srgbClr val="686869"/>
      </a:dk2>
      <a:lt2>
        <a:srgbClr val="DCDCDC"/>
      </a:lt2>
      <a:accent1>
        <a:srgbClr val="003DA5"/>
      </a:accent1>
      <a:accent2>
        <a:srgbClr val="008522"/>
      </a:accent2>
      <a:accent3>
        <a:srgbClr val="590776"/>
      </a:accent3>
      <a:accent4>
        <a:srgbClr val="FFB500"/>
      </a:accent4>
      <a:accent5>
        <a:srgbClr val="D50032"/>
      </a:accent5>
      <a:accent6>
        <a:srgbClr val="623412"/>
      </a:accent6>
      <a:hlink>
        <a:srgbClr val="003DA5"/>
      </a:hlink>
      <a:folHlink>
        <a:srgbClr val="A6A7A8"/>
      </a:folHlink>
    </a:clrScheme>
    <a:fontScheme name="Meissner-Bol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lstStyle>
        <a:defPPr algn="l">
          <a:defRPr sz="1200"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180000" indent="-180000" algn="l">
          <a:buClr>
            <a:schemeClr val="tx2"/>
          </a:buClr>
          <a:buFont typeface="Wingdings" panose="05000000000000000000" pitchFamily="2" charset="2"/>
          <a:buChar char="§"/>
          <a:defRPr sz="1400" dirty="0" smtClean="0">
            <a:solidFill>
              <a:schemeClr val="tx1"/>
            </a:solidFill>
          </a:defRPr>
        </a:defPPr>
      </a:lstStyle>
    </a:txDef>
  </a:objectDefaults>
  <a:extraClrSchemeLst/>
  <a:extLst>
    <a:ext uri="{05A4C25C-085E-4340-85A3-A5531E510DB2}">
      <thm15:themeFamily xmlns:thm15="http://schemas.microsoft.com/office/thememl/2012/main" name="Präsentation1" id="{A88DB8CF-7230-47D1-B10B-ED65ABC3137E}" vid="{CB75AB4C-9EAA-4894-BE8E-575107A9A184}"/>
    </a:ext>
  </a:extLst>
</a:theme>
</file>

<file path=ppt/theme/theme3.xml><?xml version="1.0" encoding="utf-8"?>
<a:theme xmlns:a="http://schemas.openxmlformats.org/drawingml/2006/main" name="1_Office">
  <a:themeElements>
    <a:clrScheme name="Meissner-Bolte">
      <a:dk1>
        <a:sysClr val="windowText" lastClr="000000"/>
      </a:dk1>
      <a:lt1>
        <a:sysClr val="window" lastClr="FFFFFF"/>
      </a:lt1>
      <a:dk2>
        <a:srgbClr val="686869"/>
      </a:dk2>
      <a:lt2>
        <a:srgbClr val="DCDCDC"/>
      </a:lt2>
      <a:accent1>
        <a:srgbClr val="003DA5"/>
      </a:accent1>
      <a:accent2>
        <a:srgbClr val="008522"/>
      </a:accent2>
      <a:accent3>
        <a:srgbClr val="590776"/>
      </a:accent3>
      <a:accent4>
        <a:srgbClr val="FFB500"/>
      </a:accent4>
      <a:accent5>
        <a:srgbClr val="D50032"/>
      </a:accent5>
      <a:accent6>
        <a:srgbClr val="623412"/>
      </a:accent6>
      <a:hlink>
        <a:srgbClr val="003DA5"/>
      </a:hlink>
      <a:folHlink>
        <a:srgbClr val="A6A7A8"/>
      </a:folHlink>
    </a:clrScheme>
    <a:fontScheme name="Meissner-Bol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lstStyle>
        <a:defPPr algn="l">
          <a:defRPr sz="1200"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180000" indent="-180000" algn="l">
          <a:buClr>
            <a:schemeClr val="tx2"/>
          </a:buClr>
          <a:buFont typeface="Wingdings" panose="05000000000000000000" pitchFamily="2" charset="2"/>
          <a:buChar char="§"/>
          <a:defRPr sz="1400" dirty="0" smtClean="0">
            <a:solidFill>
              <a:schemeClr val="tx1"/>
            </a:solidFill>
          </a:defRPr>
        </a:defPPr>
      </a:lstStyle>
    </a:txDef>
  </a:objectDefaults>
  <a:extraClrSchemeLst/>
  <a:extLst>
    <a:ext uri="{05A4C25C-085E-4340-85A3-A5531E510DB2}">
      <thm15:themeFamily xmlns:thm15="http://schemas.microsoft.com/office/thememl/2012/main" name="Präsentation1" id="{A88DB8CF-7230-47D1-B10B-ED65ABC3137E}" vid="{54C511C3-5B7E-40E9-B302-41569623973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AD236A75FEEE4D89C8DDCC17F2BFE1" ma:contentTypeVersion="17" ma:contentTypeDescription="Ein neues Dokument erstellen." ma:contentTypeScope="" ma:versionID="7b863ceb8471cd88f8d047e84513445d">
  <xsd:schema xmlns:xsd="http://www.w3.org/2001/XMLSchema" xmlns:xs="http://www.w3.org/2001/XMLSchema" xmlns:p="http://schemas.microsoft.com/office/2006/metadata/properties" xmlns:ns2="09f2d918-0e3a-466c-9f38-aa4613b31858" xmlns:ns3="49fdd0f7-b5e6-4db2-af4b-ed23e4d5c043" targetNamespace="http://schemas.microsoft.com/office/2006/metadata/properties" ma:root="true" ma:fieldsID="6f2603210660e7546d2f07f0d2720e24" ns2:_="" ns3:_="">
    <xsd:import namespace="09f2d918-0e3a-466c-9f38-aa4613b31858"/>
    <xsd:import namespace="49fdd0f7-b5e6-4db2-af4b-ed23e4d5c043"/>
    <xsd:element name="properties">
      <xsd:complexType>
        <xsd:sequence>
          <xsd:element name="documentManagement">
            <xsd:complexType>
              <xsd:all>
                <xsd:element ref="ns2:Kontaktname" minOccurs="0"/>
                <xsd:element ref="ns2:AuftragsID" minOccurs="0"/>
                <xsd:element ref="ns2:RefNr" minOccurs="0"/>
                <xsd:element ref="ns2:Kontakt_x0020_E-Mail" minOccurs="0"/>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x00c4_nderungsdatum" minOccurs="0"/>
                <xsd:element ref="ns2:Datum"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2d918-0e3a-466c-9f38-aa4613b31858" elementFormDefault="qualified">
    <xsd:import namespace="http://schemas.microsoft.com/office/2006/documentManagement/types"/>
    <xsd:import namespace="http://schemas.microsoft.com/office/infopath/2007/PartnerControls"/>
    <xsd:element name="Kontaktname" ma:index="8" nillable="true" ma:displayName="Kontaktname" ma:default="" ma:internalName="Kontaktname" ma:readOnly="false">
      <xsd:simpleType>
        <xsd:restriction base="dms:Text">
          <xsd:maxLength value="255"/>
        </xsd:restriction>
      </xsd:simpleType>
    </xsd:element>
    <xsd:element name="AuftragsID" ma:index="9" nillable="true" ma:displayName="AuftragsID" ma:default="" ma:internalName="AuftragsID" ma:readOnly="false">
      <xsd:simpleType>
        <xsd:restriction base="dms:Text">
          <xsd:maxLength value="255"/>
        </xsd:restriction>
      </xsd:simpleType>
    </xsd:element>
    <xsd:element name="RefNr" ma:index="10" nillable="true" ma:displayName="RefNr" ma:format="Dropdown" ma:internalName="RefNr" ma:percentage="FALSE">
      <xsd:simpleType>
        <xsd:restriction base="dms:Number"/>
      </xsd:simpleType>
    </xsd:element>
    <xsd:element name="Kontakt_x0020_E-Mail" ma:index="11" nillable="true" ma:displayName="Kontakt E-Mail" ma:default="" ma:internalName="Kontakt_x0020_E_x002d_Mail">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528c2ea2-57a0-4bd9-92b2-10031419a81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_x00c4_nderungsdatum" ma:index="26" nillable="true" ma:displayName="Änderungsdatum" ma:format="DateTime" ma:internalName="_x00c4_nderungsdatum">
      <xsd:simpleType>
        <xsd:restriction base="dms:DateTime"/>
      </xsd:simpleType>
    </xsd:element>
    <xsd:element name="Datum" ma:index="27" nillable="true" ma:displayName="Datum" ma:format="DateTime" ma:internalName="Datum">
      <xsd:simpleType>
        <xsd:restriction base="dms:DateTime"/>
      </xsd:simpleType>
    </xsd:element>
    <xsd:element name="MediaServiceLocation" ma:index="2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fdd0f7-b5e6-4db2-af4b-ed23e4d5c04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8d51961-0080-464c-bfa8-a9a50a62e845}" ma:internalName="TaxCatchAll" ma:showField="CatchAllData" ma:web="49fdd0f7-b5e6-4db2-af4b-ed23e4d5c04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Nr xmlns="09f2d918-0e3a-466c-9f38-aa4613b31858">62757</RefNr>
    <Kontakt_x0020_E-Mail xmlns="09f2d918-0e3a-466c-9f38-aa4613b31858">E.Czerny@mb.de</Kontakt_x0020_E-Mail>
    <_x00c4_nderungsdatum xmlns="09f2d918-0e3a-466c-9f38-aa4613b31858" xsi:nil="true"/>
    <Kontaktname xmlns="09f2d918-0e3a-466c-9f38-aa4613b31858">Elisa Czerny</Kontaktname>
    <TaxCatchAll xmlns="49fdd0f7-b5e6-4db2-af4b-ed23e4d5c043" xsi:nil="true"/>
    <AuftragsID xmlns="09f2d918-0e3a-466c-9f38-aa4613b31858">8025a363-f711-ef11-9f89-0022489c9771</AuftragsID>
    <lcf76f155ced4ddcb4097134ff3c332f xmlns="09f2d918-0e3a-466c-9f38-aa4613b31858">
      <Terms xmlns="http://schemas.microsoft.com/office/infopath/2007/PartnerControls"/>
    </lcf76f155ced4ddcb4097134ff3c332f>
    <Datum xmlns="09f2d918-0e3a-466c-9f38-aa4613b31858" xsi:nil="true"/>
  </documentManagement>
</p:properties>
</file>

<file path=customXml/itemProps1.xml><?xml version="1.0" encoding="utf-8"?>
<ds:datastoreItem xmlns:ds="http://schemas.openxmlformats.org/officeDocument/2006/customXml" ds:itemID="{38E1E6C3-089E-4910-AF2D-C647A5F64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f2d918-0e3a-466c-9f38-aa4613b31858"/>
    <ds:schemaRef ds:uri="49fdd0f7-b5e6-4db2-af4b-ed23e4d5c0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3287E0-8618-48C8-93CF-11A201994BCC}">
  <ds:schemaRefs>
    <ds:schemaRef ds:uri="http://schemas.microsoft.com/sharepoint/v3/contenttype/forms"/>
  </ds:schemaRefs>
</ds:datastoreItem>
</file>

<file path=customXml/itemProps3.xml><?xml version="1.0" encoding="utf-8"?>
<ds:datastoreItem xmlns:ds="http://schemas.openxmlformats.org/officeDocument/2006/customXml" ds:itemID="{E38BAEA3-790C-45CC-AEED-C0A8B6D2FBE0}">
  <ds:schemaRefs>
    <ds:schemaRef ds:uri="09f2d918-0e3a-466c-9f38-aa4613b31858"/>
    <ds:schemaRef ds:uri="http://purl.org/dc/elements/1.1/"/>
    <ds:schemaRef ds:uri="http://schemas.microsoft.com/office/2006/metadata/properties"/>
    <ds:schemaRef ds:uri="http://purl.org/dc/terms/"/>
    <ds:schemaRef ds:uri="http://schemas.openxmlformats.org/package/2006/metadata/core-properties"/>
    <ds:schemaRef ds:uri="49fdd0f7-b5e6-4db2-af4b-ed23e4d5c043"/>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Pitchvorlage MB IN Arbeit ENG V2 farbe</Template>
  <TotalTime>0</TotalTime>
  <Words>2183</Words>
  <Application>Microsoft Office PowerPoint</Application>
  <PresentationFormat>Breitbild</PresentationFormat>
  <Paragraphs>247</Paragraphs>
  <Slides>29</Slides>
  <Notes>21</Notes>
  <HiddenSlides>0</HiddenSlides>
  <MMClips>0</MMClips>
  <ScaleCrop>false</ScaleCrop>
  <HeadingPairs>
    <vt:vector size="8" baseType="variant">
      <vt:variant>
        <vt:lpstr>Verwendete Schriftarten</vt:lpstr>
      </vt:variant>
      <vt:variant>
        <vt:i4>6</vt:i4>
      </vt:variant>
      <vt:variant>
        <vt:lpstr>Design</vt:lpstr>
      </vt:variant>
      <vt:variant>
        <vt:i4>3</vt:i4>
      </vt:variant>
      <vt:variant>
        <vt:lpstr>Eingebettete OLE-Server</vt:lpstr>
      </vt:variant>
      <vt:variant>
        <vt:i4>1</vt:i4>
      </vt:variant>
      <vt:variant>
        <vt:lpstr>Folientitel</vt:lpstr>
      </vt:variant>
      <vt:variant>
        <vt:i4>29</vt:i4>
      </vt:variant>
    </vt:vector>
  </HeadingPairs>
  <TitlesOfParts>
    <vt:vector size="39" baseType="lpstr">
      <vt:lpstr>Aptos</vt:lpstr>
      <vt:lpstr>Arial</vt:lpstr>
      <vt:lpstr>Arial Unicode MS</vt:lpstr>
      <vt:lpstr>Segoe UI</vt:lpstr>
      <vt:lpstr>Tahoma</vt:lpstr>
      <vt:lpstr>Wingdings</vt:lpstr>
      <vt:lpstr>US</vt:lpstr>
      <vt:lpstr>YOU</vt:lpstr>
      <vt:lpstr>1_Office</vt:lpstr>
      <vt:lpstr>think-cell Folie</vt:lpstr>
      <vt:lpstr>PowerPoint-Präsentation</vt:lpstr>
      <vt:lpstr>CASE STUDY</vt:lpstr>
      <vt:lpstr>REVOCATION OF A EUROPEAN PATENT – HOW TO DO IT</vt:lpstr>
      <vt:lpstr>UPC REVOCATION ACTION VS. EPO OPPOSITION</vt:lpstr>
      <vt:lpstr>UPC REVOCATION ACTION VS. EPO OPPOSITION</vt:lpstr>
      <vt:lpstr>UPC REVOCATION ACTION VS. EPO OPPOSITION</vt:lpstr>
      <vt:lpstr>UPC REVOCATION ACTION VS. EPO OPPOSITION</vt:lpstr>
      <vt:lpstr>UPC REVOCATION ACTION VS. EPO OPPOSITION</vt:lpstr>
      <vt:lpstr>UPC REVOCATION ACTION VS. EPO OPPOSITION</vt:lpstr>
      <vt:lpstr>CASE STUDY – TIMELINE OF THE MAIN PROCEEDINGS</vt:lpstr>
      <vt:lpstr>CASE STUDY – TIMELINE OF THE REQUEST FOR STAY PROCEEDINGS</vt:lpstr>
      <vt:lpstr>CASE STUDY - CMS</vt:lpstr>
      <vt:lpstr>STAY OF PROCEEDINGS – CASE LAW</vt:lpstr>
      <vt:lpstr>STAY OF PROCEEDINGS – MUNICH CASE: UPC_CFI_80/2023 </vt:lpstr>
      <vt:lpstr>STAY OF PROCEEDINGS – PARIS CASE I: UPC_CFI_263/2023 </vt:lpstr>
      <vt:lpstr>STAY OF PROCEEDINGS – APPEAL PROCEEDINGS BASED ON PARIS CASE I: UPC_COA_22/2024</vt:lpstr>
      <vt:lpstr>STAY OF PROCEEDINGS – PARIS CASE II: UPC_CFI_361/2023 </vt:lpstr>
      <vt:lpstr>ACCELERATION OF EPO OPPOSITION PROCEEDINGS</vt:lpstr>
      <vt:lpstr>ACCELERATION OF EPO OPPOSITION PROCEEDINGS</vt:lpstr>
      <vt:lpstr>ACCELERATION OF BOARD OF APPEAL PROCEEDINGS</vt:lpstr>
      <vt:lpstr>HOW DID THIS WORK OUT IN THE PRESENT CASE?</vt:lpstr>
      <vt:lpstr>INTERIM HEARING IN THIS CASE</vt:lpstr>
      <vt:lpstr>MAIN HEARING IN THIS CASE (PARIS STYLE)</vt:lpstr>
      <vt:lpstr>FUTURE SCENARIOS</vt:lpstr>
      <vt:lpstr>SCENARIO 1 -  EPO VERSION BROADER THAN UPC VERSION (OR VICE VERSA) </vt:lpstr>
      <vt:lpstr>SCENARIO 2 -  EPO VERSION AND UPC VERSION OVERLAP</vt:lpstr>
      <vt:lpstr>SCENARIO 3 - EPO VERSION AND UPC VERSION ARE STRICT ALTERNATIVES </vt:lpstr>
      <vt:lpstr>LESSONS LEARNED</vt:lpstr>
      <vt:lpstr>PowerPoint-Präsentation</vt:lpstr>
    </vt:vector>
  </TitlesOfParts>
  <Company>Meissner Bolte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Czerny, Elisa</dc:creator>
  <cp:lastModifiedBy>Pfrang, Tilman</cp:lastModifiedBy>
  <cp:revision>31</cp:revision>
  <cp:lastPrinted>2024-09-16T16:04:47Z</cp:lastPrinted>
  <dcterms:created xsi:type="dcterms:W3CDTF">2024-08-22T10:57:13Z</dcterms:created>
  <dcterms:modified xsi:type="dcterms:W3CDTF">2024-09-17T13:15:00Z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0x010100BCAD236A75FEEE4D89C8DDCC17F2BFE1</vt:lpwstr>
  </property>
  <property fmtid="{D5CDD505-2E9C-101B-9397-08002B2CF9AE}" pid="3" name="MediaServiceImageTags">
    <vt:lpwstr/>
  </property>
</Properties>
</file>