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0" r:id="rId3"/>
    <p:sldId id="279" r:id="rId4"/>
    <p:sldId id="281" r:id="rId5"/>
    <p:sldId id="283" r:id="rId6"/>
    <p:sldId id="286" r:id="rId7"/>
    <p:sldId id="287" r:id="rId8"/>
    <p:sldId id="288" r:id="rId9"/>
    <p:sldId id="289" r:id="rId10"/>
    <p:sldId id="290" r:id="rId11"/>
    <p:sldId id="291" r:id="rId12"/>
    <p:sldId id="258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636466"/>
    <a:srgbClr val="A61A2F"/>
    <a:srgbClr val="3F3F3F"/>
    <a:srgbClr val="AE132A"/>
    <a:srgbClr val="B01822"/>
    <a:srgbClr val="B05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Közepesen sötét stílus 1 – 4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Világos stílus 3 – 4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2" autoAdjust="0"/>
    <p:restoredTop sz="90202" autoAdjust="0"/>
  </p:normalViewPr>
  <p:slideViewPr>
    <p:cSldViewPr snapToGrid="0">
      <p:cViewPr varScale="1">
        <p:scale>
          <a:sx n="70" d="100"/>
          <a:sy n="70" d="100"/>
        </p:scale>
        <p:origin x="996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OF, Palma /HU" userId="7df1f777-33fb-4c84-9690-78d88f6dae65" providerId="ADAL" clId="{CD69C065-5B7E-4083-AE0E-034C94B9F03A}"/>
    <pc:docChg chg="custSel modSld">
      <pc:chgData name="GROF, Palma /HU" userId="7df1f777-33fb-4c84-9690-78d88f6dae65" providerId="ADAL" clId="{CD69C065-5B7E-4083-AE0E-034C94B9F03A}" dt="2024-09-17T06:28:08.970" v="4" actId="478"/>
      <pc:docMkLst>
        <pc:docMk/>
      </pc:docMkLst>
      <pc:sldChg chg="delSp mod">
        <pc:chgData name="GROF, Palma /HU" userId="7df1f777-33fb-4c84-9690-78d88f6dae65" providerId="ADAL" clId="{CD69C065-5B7E-4083-AE0E-034C94B9F03A}" dt="2024-09-17T06:27:40.188" v="0" actId="478"/>
        <pc:sldMkLst>
          <pc:docMk/>
          <pc:sldMk cId="3722718427" sldId="281"/>
        </pc:sldMkLst>
        <pc:spChg chg="del">
          <ac:chgData name="GROF, Palma /HU" userId="7df1f777-33fb-4c84-9690-78d88f6dae65" providerId="ADAL" clId="{CD69C065-5B7E-4083-AE0E-034C94B9F03A}" dt="2024-09-17T06:27:40.188" v="0" actId="478"/>
          <ac:spMkLst>
            <pc:docMk/>
            <pc:sldMk cId="3722718427" sldId="281"/>
            <ac:spMk id="2" creationId="{00000000-0000-0000-0000-000000000000}"/>
          </ac:spMkLst>
        </pc:spChg>
      </pc:sldChg>
      <pc:sldChg chg="delSp mod">
        <pc:chgData name="GROF, Palma /HU" userId="7df1f777-33fb-4c84-9690-78d88f6dae65" providerId="ADAL" clId="{CD69C065-5B7E-4083-AE0E-034C94B9F03A}" dt="2024-09-17T06:27:47.017" v="1" actId="478"/>
        <pc:sldMkLst>
          <pc:docMk/>
          <pc:sldMk cId="1217377801" sldId="288"/>
        </pc:sldMkLst>
        <pc:spChg chg="del">
          <ac:chgData name="GROF, Palma /HU" userId="7df1f777-33fb-4c84-9690-78d88f6dae65" providerId="ADAL" clId="{CD69C065-5B7E-4083-AE0E-034C94B9F03A}" dt="2024-09-17T06:27:47.017" v="1" actId="478"/>
          <ac:spMkLst>
            <pc:docMk/>
            <pc:sldMk cId="1217377801" sldId="288"/>
            <ac:spMk id="2" creationId="{00000000-0000-0000-0000-000000000000}"/>
          </ac:spMkLst>
        </pc:spChg>
      </pc:sldChg>
      <pc:sldChg chg="delSp mod">
        <pc:chgData name="GROF, Palma /HU" userId="7df1f777-33fb-4c84-9690-78d88f6dae65" providerId="ADAL" clId="{CD69C065-5B7E-4083-AE0E-034C94B9F03A}" dt="2024-09-17T06:28:01.335" v="2" actId="478"/>
        <pc:sldMkLst>
          <pc:docMk/>
          <pc:sldMk cId="183176933" sldId="289"/>
        </pc:sldMkLst>
        <pc:spChg chg="del">
          <ac:chgData name="GROF, Palma /HU" userId="7df1f777-33fb-4c84-9690-78d88f6dae65" providerId="ADAL" clId="{CD69C065-5B7E-4083-AE0E-034C94B9F03A}" dt="2024-09-17T06:28:01.335" v="2" actId="478"/>
          <ac:spMkLst>
            <pc:docMk/>
            <pc:sldMk cId="183176933" sldId="289"/>
            <ac:spMk id="2" creationId="{00000000-0000-0000-0000-000000000000}"/>
          </ac:spMkLst>
        </pc:spChg>
      </pc:sldChg>
      <pc:sldChg chg="delSp mod">
        <pc:chgData name="GROF, Palma /HU" userId="7df1f777-33fb-4c84-9690-78d88f6dae65" providerId="ADAL" clId="{CD69C065-5B7E-4083-AE0E-034C94B9F03A}" dt="2024-09-17T06:28:05.908" v="3" actId="478"/>
        <pc:sldMkLst>
          <pc:docMk/>
          <pc:sldMk cId="3531310161" sldId="290"/>
        </pc:sldMkLst>
        <pc:spChg chg="del">
          <ac:chgData name="GROF, Palma /HU" userId="7df1f777-33fb-4c84-9690-78d88f6dae65" providerId="ADAL" clId="{CD69C065-5B7E-4083-AE0E-034C94B9F03A}" dt="2024-09-17T06:28:05.908" v="3" actId="478"/>
          <ac:spMkLst>
            <pc:docMk/>
            <pc:sldMk cId="3531310161" sldId="290"/>
            <ac:spMk id="2" creationId="{00000000-0000-0000-0000-000000000000}"/>
          </ac:spMkLst>
        </pc:spChg>
      </pc:sldChg>
      <pc:sldChg chg="delSp mod">
        <pc:chgData name="GROF, Palma /HU" userId="7df1f777-33fb-4c84-9690-78d88f6dae65" providerId="ADAL" clId="{CD69C065-5B7E-4083-AE0E-034C94B9F03A}" dt="2024-09-17T06:28:08.970" v="4" actId="478"/>
        <pc:sldMkLst>
          <pc:docMk/>
          <pc:sldMk cId="267350620" sldId="291"/>
        </pc:sldMkLst>
        <pc:spChg chg="del">
          <ac:chgData name="GROF, Palma /HU" userId="7df1f777-33fb-4c84-9690-78d88f6dae65" providerId="ADAL" clId="{CD69C065-5B7E-4083-AE0E-034C94B9F03A}" dt="2024-09-17T06:28:08.970" v="4" actId="478"/>
          <ac:spMkLst>
            <pc:docMk/>
            <pc:sldMk cId="267350620" sldId="291"/>
            <ac:spMk id="2" creationId="{00000000-0000-0000-0000-000000000000}"/>
          </ac:spMkLst>
        </pc:spChg>
      </pc:sldChg>
    </pc:docChg>
  </pc:docChgLst>
  <pc:docChgLst>
    <pc:chgData name="SZÉP, Erika" userId="78ed75f7-912e-4c91-a166-a1e63411b1a2" providerId="ADAL" clId="{B1725661-961B-473A-9649-67735B368F21}"/>
    <pc:docChg chg="undo custSel delSld modSld">
      <pc:chgData name="SZÉP, Erika" userId="78ed75f7-912e-4c91-a166-a1e63411b1a2" providerId="ADAL" clId="{B1725661-961B-473A-9649-67735B368F21}" dt="2022-11-02T09:57:38.091" v="2280" actId="20577"/>
      <pc:docMkLst>
        <pc:docMk/>
      </pc:docMkLst>
      <pc:sldChg chg="modSp mod">
        <pc:chgData name="SZÉP, Erika" userId="78ed75f7-912e-4c91-a166-a1e63411b1a2" providerId="ADAL" clId="{B1725661-961B-473A-9649-67735B368F21}" dt="2022-10-27T11:11:06.216" v="2099" actId="207"/>
        <pc:sldMkLst>
          <pc:docMk/>
          <pc:sldMk cId="4004227482" sldId="256"/>
        </pc:sldMkLst>
        <pc:spChg chg="mod">
          <ac:chgData name="SZÉP, Erika" userId="78ed75f7-912e-4c91-a166-a1e63411b1a2" providerId="ADAL" clId="{B1725661-961B-473A-9649-67735B368F21}" dt="2022-10-27T11:11:06.216" v="2099" actId="207"/>
          <ac:spMkLst>
            <pc:docMk/>
            <pc:sldMk cId="4004227482" sldId="256"/>
            <ac:spMk id="4" creationId="{5DCF8EC6-067A-4AF4-A3EA-F7F680AD8E32}"/>
          </ac:spMkLst>
        </pc:spChg>
      </pc:sldChg>
      <pc:sldChg chg="del">
        <pc:chgData name="SZÉP, Erika" userId="78ed75f7-912e-4c91-a166-a1e63411b1a2" providerId="ADAL" clId="{B1725661-961B-473A-9649-67735B368F21}" dt="2022-10-26T11:56:17.712" v="0" actId="2696"/>
        <pc:sldMkLst>
          <pc:docMk/>
          <pc:sldMk cId="0" sldId="265"/>
        </pc:sldMkLst>
      </pc:sldChg>
      <pc:sldChg chg="addSp delSp modSp mod setBg modNotesTx">
        <pc:chgData name="SZÉP, Erika" userId="78ed75f7-912e-4c91-a166-a1e63411b1a2" providerId="ADAL" clId="{B1725661-961B-473A-9649-67735B368F21}" dt="2022-10-27T07:53:52.656" v="464" actId="313"/>
        <pc:sldMkLst>
          <pc:docMk/>
          <pc:sldMk cId="0" sldId="267"/>
        </pc:sldMkLst>
        <pc:spChg chg="mod">
          <ac:chgData name="SZÉP, Erika" userId="78ed75f7-912e-4c91-a166-a1e63411b1a2" providerId="ADAL" clId="{B1725661-961B-473A-9649-67735B368F21}" dt="2022-10-27T07:53:52.656" v="464" actId="313"/>
          <ac:spMkLst>
            <pc:docMk/>
            <pc:sldMk cId="0" sldId="267"/>
            <ac:spMk id="2" creationId="{00000000-0000-0000-0000-000000000000}"/>
          </ac:spMkLst>
        </pc:spChg>
        <pc:spChg chg="add mod">
          <ac:chgData name="SZÉP, Erika" userId="78ed75f7-912e-4c91-a166-a1e63411b1a2" providerId="ADAL" clId="{B1725661-961B-473A-9649-67735B368F21}" dt="2022-10-26T12:14:09.621" v="220" actId="5793"/>
          <ac:spMkLst>
            <pc:docMk/>
            <pc:sldMk cId="0" sldId="267"/>
            <ac:spMk id="4" creationId="{A8D4F8EF-73D9-D4B0-DFEA-37E169B8BA2D}"/>
          </ac:spMkLst>
        </pc:spChg>
        <pc:spChg chg="add">
          <ac:chgData name="SZÉP, Erika" userId="78ed75f7-912e-4c91-a166-a1e63411b1a2" providerId="ADAL" clId="{B1725661-961B-473A-9649-67735B368F21}" dt="2022-10-26T12:12:24.213" v="150" actId="26606"/>
          <ac:spMkLst>
            <pc:docMk/>
            <pc:sldMk cId="0" sldId="267"/>
            <ac:spMk id="10" creationId="{5E39A796-BE83-48B1-B33F-35C4A32AAB57}"/>
          </ac:spMkLst>
        </pc:spChg>
        <pc:spChg chg="add">
          <ac:chgData name="SZÉP, Erika" userId="78ed75f7-912e-4c91-a166-a1e63411b1a2" providerId="ADAL" clId="{B1725661-961B-473A-9649-67735B368F21}" dt="2022-10-26T12:12:24.213" v="150" actId="26606"/>
          <ac:spMkLst>
            <pc:docMk/>
            <pc:sldMk cId="0" sldId="267"/>
            <ac:spMk id="12" creationId="{72F84B47-E267-4194-8194-831DB7B5547F}"/>
          </ac:spMkLst>
        </pc:spChg>
        <pc:picChg chg="add mod">
          <ac:chgData name="SZÉP, Erika" userId="78ed75f7-912e-4c91-a166-a1e63411b1a2" providerId="ADAL" clId="{B1725661-961B-473A-9649-67735B368F21}" dt="2022-10-27T07:52:26.123" v="429" actId="14100"/>
          <ac:picMkLst>
            <pc:docMk/>
            <pc:sldMk cId="0" sldId="267"/>
            <ac:picMk id="3" creationId="{75350CF2-9428-5BCB-BBBA-476BDE5F5AC8}"/>
          </ac:picMkLst>
        </pc:picChg>
        <pc:picChg chg="add mod">
          <ac:chgData name="SZÉP, Erika" userId="78ed75f7-912e-4c91-a166-a1e63411b1a2" providerId="ADAL" clId="{B1725661-961B-473A-9649-67735B368F21}" dt="2022-10-27T07:52:14.477" v="428" actId="14100"/>
          <ac:picMkLst>
            <pc:docMk/>
            <pc:sldMk cId="0" sldId="267"/>
            <ac:picMk id="5" creationId="{72A1EA99-E923-E6DE-59A8-F9BC38741B69}"/>
          </ac:picMkLst>
        </pc:picChg>
        <pc:picChg chg="del">
          <ac:chgData name="SZÉP, Erika" userId="78ed75f7-912e-4c91-a166-a1e63411b1a2" providerId="ADAL" clId="{B1725661-961B-473A-9649-67735B368F21}" dt="2022-10-26T11:58:32.607" v="33" actId="21"/>
          <ac:picMkLst>
            <pc:docMk/>
            <pc:sldMk cId="0" sldId="267"/>
            <ac:picMk id="3075" creationId="{00000000-0000-0000-0000-000000000000}"/>
          </ac:picMkLst>
        </pc:picChg>
        <pc:picChg chg="del">
          <ac:chgData name="SZÉP, Erika" userId="78ed75f7-912e-4c91-a166-a1e63411b1a2" providerId="ADAL" clId="{B1725661-961B-473A-9649-67735B368F21}" dt="2022-10-26T11:58:35.814" v="34" actId="21"/>
          <ac:picMkLst>
            <pc:docMk/>
            <pc:sldMk cId="0" sldId="267"/>
            <ac:picMk id="3076" creationId="{00000000-0000-0000-0000-000000000000}"/>
          </ac:picMkLst>
        </pc:picChg>
        <pc:picChg chg="del">
          <ac:chgData name="SZÉP, Erika" userId="78ed75f7-912e-4c91-a166-a1e63411b1a2" providerId="ADAL" clId="{B1725661-961B-473A-9649-67735B368F21}" dt="2022-10-26T11:58:39.118" v="35" actId="21"/>
          <ac:picMkLst>
            <pc:docMk/>
            <pc:sldMk cId="0" sldId="267"/>
            <ac:picMk id="3077" creationId="{00000000-0000-0000-0000-000000000000}"/>
          </ac:picMkLst>
        </pc:picChg>
      </pc:sldChg>
      <pc:sldChg chg="delSp modSp mod delAnim modNotesTx">
        <pc:chgData name="SZÉP, Erika" userId="78ed75f7-912e-4c91-a166-a1e63411b1a2" providerId="ADAL" clId="{B1725661-961B-473A-9649-67735B368F21}" dt="2022-10-27T11:11:37.962" v="2101" actId="113"/>
        <pc:sldMkLst>
          <pc:docMk/>
          <pc:sldMk cId="0" sldId="268"/>
        </pc:sldMkLst>
        <pc:spChg chg="mod">
          <ac:chgData name="SZÉP, Erika" userId="78ed75f7-912e-4c91-a166-a1e63411b1a2" providerId="ADAL" clId="{B1725661-961B-473A-9649-67735B368F21}" dt="2022-10-27T11:11:37.962" v="2101" actId="113"/>
          <ac:spMkLst>
            <pc:docMk/>
            <pc:sldMk cId="0" sldId="268"/>
            <ac:spMk id="3" creationId="{00000000-0000-0000-0000-000000000000}"/>
          </ac:spMkLst>
        </pc:spChg>
        <pc:picChg chg="del">
          <ac:chgData name="SZÉP, Erika" userId="78ed75f7-912e-4c91-a166-a1e63411b1a2" providerId="ADAL" clId="{B1725661-961B-473A-9649-67735B368F21}" dt="2022-10-27T07:48:23.018" v="408" actId="21"/>
          <ac:picMkLst>
            <pc:docMk/>
            <pc:sldMk cId="0" sldId="268"/>
            <ac:picMk id="4" creationId="{00000000-0000-0000-0000-000000000000}"/>
          </ac:picMkLst>
        </pc:picChg>
        <pc:picChg chg="del">
          <ac:chgData name="SZÉP, Erika" userId="78ed75f7-912e-4c91-a166-a1e63411b1a2" providerId="ADAL" clId="{B1725661-961B-473A-9649-67735B368F21}" dt="2022-10-27T07:48:17.854" v="407" actId="21"/>
          <ac:picMkLst>
            <pc:docMk/>
            <pc:sldMk cId="0" sldId="268"/>
            <ac:picMk id="5" creationId="{00000000-0000-0000-0000-000000000000}"/>
          </ac:picMkLst>
        </pc:picChg>
        <pc:picChg chg="del">
          <ac:chgData name="SZÉP, Erika" userId="78ed75f7-912e-4c91-a166-a1e63411b1a2" providerId="ADAL" clId="{B1725661-961B-473A-9649-67735B368F21}" dt="2022-10-27T07:48:12.969" v="406" actId="21"/>
          <ac:picMkLst>
            <pc:docMk/>
            <pc:sldMk cId="0" sldId="268"/>
            <ac:picMk id="6" creationId="{00000000-0000-0000-0000-000000000000}"/>
          </ac:picMkLst>
        </pc:picChg>
        <pc:picChg chg="del">
          <ac:chgData name="SZÉP, Erika" userId="78ed75f7-912e-4c91-a166-a1e63411b1a2" providerId="ADAL" clId="{B1725661-961B-473A-9649-67735B368F21}" dt="2022-10-27T07:48:08.852" v="405" actId="21"/>
          <ac:picMkLst>
            <pc:docMk/>
            <pc:sldMk cId="0" sldId="268"/>
            <ac:picMk id="7" creationId="{00000000-0000-0000-0000-000000000000}"/>
          </ac:picMkLst>
        </pc:picChg>
      </pc:sldChg>
      <pc:sldChg chg="addSp modSp mod">
        <pc:chgData name="SZÉP, Erika" userId="78ed75f7-912e-4c91-a166-a1e63411b1a2" providerId="ADAL" clId="{B1725661-961B-473A-9649-67735B368F21}" dt="2022-10-27T08:10:31.438" v="562" actId="6549"/>
        <pc:sldMkLst>
          <pc:docMk/>
          <pc:sldMk cId="0" sldId="269"/>
        </pc:sldMkLst>
        <pc:spChg chg="mod">
          <ac:chgData name="SZÉP, Erika" userId="78ed75f7-912e-4c91-a166-a1e63411b1a2" providerId="ADAL" clId="{B1725661-961B-473A-9649-67735B368F21}" dt="2022-10-27T08:10:31.438" v="562" actId="6549"/>
          <ac:spMkLst>
            <pc:docMk/>
            <pc:sldMk cId="0" sldId="269"/>
            <ac:spMk id="3074" creationId="{00000000-0000-0000-0000-000000000000}"/>
          </ac:spMkLst>
        </pc:spChg>
        <pc:picChg chg="add mod">
          <ac:chgData name="SZÉP, Erika" userId="78ed75f7-912e-4c91-a166-a1e63411b1a2" providerId="ADAL" clId="{B1725661-961B-473A-9649-67735B368F21}" dt="2022-10-27T08:08:30.184" v="518" actId="1076"/>
          <ac:picMkLst>
            <pc:docMk/>
            <pc:sldMk cId="0" sldId="269"/>
            <ac:picMk id="2" creationId="{1CE4102A-E09E-A92B-082A-CEB347FBCCF1}"/>
          </ac:picMkLst>
        </pc:picChg>
      </pc:sldChg>
      <pc:sldChg chg="addSp delSp modSp mod">
        <pc:chgData name="SZÉP, Erika" userId="78ed75f7-912e-4c91-a166-a1e63411b1a2" providerId="ADAL" clId="{B1725661-961B-473A-9649-67735B368F21}" dt="2022-10-27T11:15:16.283" v="2115" actId="27636"/>
        <pc:sldMkLst>
          <pc:docMk/>
          <pc:sldMk cId="0" sldId="270"/>
        </pc:sldMkLst>
        <pc:spChg chg="mod">
          <ac:chgData name="SZÉP, Erika" userId="78ed75f7-912e-4c91-a166-a1e63411b1a2" providerId="ADAL" clId="{B1725661-961B-473A-9649-67735B368F21}" dt="2022-10-27T11:15:16.283" v="2115" actId="27636"/>
          <ac:spMkLst>
            <pc:docMk/>
            <pc:sldMk cId="0" sldId="270"/>
            <ac:spMk id="3074" creationId="{00000000-0000-0000-0000-000000000000}"/>
          </ac:spMkLst>
        </pc:spChg>
        <pc:picChg chg="add del mod">
          <ac:chgData name="SZÉP, Erika" userId="78ed75f7-912e-4c91-a166-a1e63411b1a2" providerId="ADAL" clId="{B1725661-961B-473A-9649-67735B368F21}" dt="2022-10-27T08:33:18.162" v="751" actId="21"/>
          <ac:picMkLst>
            <pc:docMk/>
            <pc:sldMk cId="0" sldId="270"/>
            <ac:picMk id="2" creationId="{4B36369E-7548-1AC3-FA41-6C26A603C629}"/>
          </ac:picMkLst>
        </pc:picChg>
        <pc:picChg chg="add del">
          <ac:chgData name="SZÉP, Erika" userId="78ed75f7-912e-4c91-a166-a1e63411b1a2" providerId="ADAL" clId="{B1725661-961B-473A-9649-67735B368F21}" dt="2022-10-27T08:33:28.353" v="753" actId="21"/>
          <ac:picMkLst>
            <pc:docMk/>
            <pc:sldMk cId="0" sldId="270"/>
            <ac:picMk id="3" creationId="{1DE52C09-A8C6-5890-7FC9-67BC1C6BBB14}"/>
          </ac:picMkLst>
        </pc:picChg>
        <pc:picChg chg="add mod">
          <ac:chgData name="SZÉP, Erika" userId="78ed75f7-912e-4c91-a166-a1e63411b1a2" providerId="ADAL" clId="{B1725661-961B-473A-9649-67735B368F21}" dt="2022-10-27T08:47:04.470" v="777" actId="14100"/>
          <ac:picMkLst>
            <pc:docMk/>
            <pc:sldMk cId="0" sldId="270"/>
            <ac:picMk id="4" creationId="{4F9C584B-11BB-15BE-B211-A7FAF76AB7CB}"/>
          </ac:picMkLst>
        </pc:picChg>
        <pc:picChg chg="del">
          <ac:chgData name="SZÉP, Erika" userId="78ed75f7-912e-4c91-a166-a1e63411b1a2" providerId="ADAL" clId="{B1725661-961B-473A-9649-67735B368F21}" dt="2022-10-27T08:12:08.013" v="564" actId="21"/>
          <ac:picMkLst>
            <pc:docMk/>
            <pc:sldMk cId="0" sldId="270"/>
            <ac:picMk id="10" creationId="{00000000-0000-0000-0000-000000000000}"/>
          </ac:picMkLst>
        </pc:picChg>
      </pc:sldChg>
      <pc:sldChg chg="addSp delSp modSp mod setBg setClrOvrMap">
        <pc:chgData name="SZÉP, Erika" userId="78ed75f7-912e-4c91-a166-a1e63411b1a2" providerId="ADAL" clId="{B1725661-961B-473A-9649-67735B368F21}" dt="2022-10-27T11:12:54.863" v="2104" actId="26606"/>
        <pc:sldMkLst>
          <pc:docMk/>
          <pc:sldMk cId="0" sldId="271"/>
        </pc:sldMkLst>
        <pc:spChg chg="add del">
          <ac:chgData name="SZÉP, Erika" userId="78ed75f7-912e-4c91-a166-a1e63411b1a2" providerId="ADAL" clId="{B1725661-961B-473A-9649-67735B368F21}" dt="2022-10-27T07:58:29.790" v="471" actId="26606"/>
          <ac:spMkLst>
            <pc:docMk/>
            <pc:sldMk cId="0" sldId="271"/>
            <ac:spMk id="9" creationId="{19E301E5-1206-47D0-9CDF-72583D739089}"/>
          </ac:spMkLst>
        </pc:spChg>
        <pc:spChg chg="add del">
          <ac:chgData name="SZÉP, Erika" userId="78ed75f7-912e-4c91-a166-a1e63411b1a2" providerId="ADAL" clId="{B1725661-961B-473A-9649-67735B368F21}" dt="2022-10-27T07:58:29.790" v="471" actId="26606"/>
          <ac:spMkLst>
            <pc:docMk/>
            <pc:sldMk cId="0" sldId="271"/>
            <ac:spMk id="11" creationId="{AFA31FBE-7948-4384-B68A-75DEFDC4955A}"/>
          </ac:spMkLst>
        </pc:spChg>
        <pc:spChg chg="add del">
          <ac:chgData name="SZÉP, Erika" userId="78ed75f7-912e-4c91-a166-a1e63411b1a2" providerId="ADAL" clId="{B1725661-961B-473A-9649-67735B368F21}" dt="2022-10-27T08:03:47.422" v="490" actId="26606"/>
          <ac:spMkLst>
            <pc:docMk/>
            <pc:sldMk cId="0" sldId="271"/>
            <ac:spMk id="19" creationId="{19E301E5-1206-47D0-9CDF-72583D739089}"/>
          </ac:spMkLst>
        </pc:spChg>
        <pc:spChg chg="add del">
          <ac:chgData name="SZÉP, Erika" userId="78ed75f7-912e-4c91-a166-a1e63411b1a2" providerId="ADAL" clId="{B1725661-961B-473A-9649-67735B368F21}" dt="2022-10-27T08:03:47.422" v="490" actId="26606"/>
          <ac:spMkLst>
            <pc:docMk/>
            <pc:sldMk cId="0" sldId="271"/>
            <ac:spMk id="21" creationId="{AFA31FBE-7948-4384-B68A-75DEFDC4955A}"/>
          </ac:spMkLst>
        </pc:spChg>
        <pc:spChg chg="add">
          <ac:chgData name="SZÉP, Erika" userId="78ed75f7-912e-4c91-a166-a1e63411b1a2" providerId="ADAL" clId="{B1725661-961B-473A-9649-67735B368F21}" dt="2022-10-27T11:12:54.863" v="2104" actId="26606"/>
          <ac:spMkLst>
            <pc:docMk/>
            <pc:sldMk cId="0" sldId="271"/>
            <ac:spMk id="29" creationId="{E9DCA5EA-C9F1-43F7-8CD9-E7D77919EBE7}"/>
          </ac:spMkLst>
        </pc:spChg>
        <pc:picChg chg="add mod ord">
          <ac:chgData name="SZÉP, Erika" userId="78ed75f7-912e-4c91-a166-a1e63411b1a2" providerId="ADAL" clId="{B1725661-961B-473A-9649-67735B368F21}" dt="2022-10-27T11:12:54.863" v="2104" actId="26606"/>
          <ac:picMkLst>
            <pc:docMk/>
            <pc:sldMk cId="0" sldId="271"/>
            <ac:picMk id="2" creationId="{E0856199-6459-5411-776E-ADBCA6367F7B}"/>
          </ac:picMkLst>
        </pc:picChg>
        <pc:picChg chg="add del mod ord">
          <ac:chgData name="SZÉP, Erika" userId="78ed75f7-912e-4c91-a166-a1e63411b1a2" providerId="ADAL" clId="{B1725661-961B-473A-9649-67735B368F21}" dt="2022-10-27T11:12:28.564" v="2102" actId="21"/>
          <ac:picMkLst>
            <pc:docMk/>
            <pc:sldMk cId="0" sldId="271"/>
            <ac:picMk id="3" creationId="{6C96D42C-2331-5CAF-6BBE-4D9563137EB5}"/>
          </ac:picMkLst>
        </pc:picChg>
        <pc:picChg chg="add mod">
          <ac:chgData name="SZÉP, Erika" userId="78ed75f7-912e-4c91-a166-a1e63411b1a2" providerId="ADAL" clId="{B1725661-961B-473A-9649-67735B368F21}" dt="2022-10-27T11:12:54.863" v="2104" actId="26606"/>
          <ac:picMkLst>
            <pc:docMk/>
            <pc:sldMk cId="0" sldId="271"/>
            <ac:picMk id="4" creationId="{2392D4B7-61C1-DCE4-2A81-CFED2FE0F420}"/>
          </ac:picMkLst>
        </pc:picChg>
        <pc:picChg chg="del">
          <ac:chgData name="SZÉP, Erika" userId="78ed75f7-912e-4c91-a166-a1e63411b1a2" providerId="ADAL" clId="{B1725661-961B-473A-9649-67735B368F21}" dt="2022-10-27T07:49:59.969" v="422" actId="21"/>
          <ac:picMkLst>
            <pc:docMk/>
            <pc:sldMk cId="0" sldId="271"/>
            <ac:picMk id="19458" creationId="{00000000-0000-0000-0000-000000000000}"/>
          </ac:picMkLst>
        </pc:picChg>
        <pc:picChg chg="del">
          <ac:chgData name="SZÉP, Erika" userId="78ed75f7-912e-4c91-a166-a1e63411b1a2" providerId="ADAL" clId="{B1725661-961B-473A-9649-67735B368F21}" dt="2022-10-27T07:50:03.432" v="423" actId="21"/>
          <ac:picMkLst>
            <pc:docMk/>
            <pc:sldMk cId="0" sldId="271"/>
            <ac:picMk id="19459" creationId="{00000000-0000-0000-0000-000000000000}"/>
          </ac:picMkLst>
        </pc:picChg>
        <pc:cxnChg chg="add del">
          <ac:chgData name="SZÉP, Erika" userId="78ed75f7-912e-4c91-a166-a1e63411b1a2" providerId="ADAL" clId="{B1725661-961B-473A-9649-67735B368F21}" dt="2022-10-27T08:03:47.427" v="491" actId="26606"/>
          <ac:cxnSpMkLst>
            <pc:docMk/>
            <pc:sldMk cId="0" sldId="271"/>
            <ac:cxnSpMk id="13" creationId="{DCD67800-37AC-4E14-89B0-F79DCB3FB86D}"/>
          </ac:cxnSpMkLst>
        </pc:cxnChg>
        <pc:cxnChg chg="add del">
          <ac:chgData name="SZÉP, Erika" userId="78ed75f7-912e-4c91-a166-a1e63411b1a2" providerId="ADAL" clId="{B1725661-961B-473A-9649-67735B368F21}" dt="2022-10-27T08:03:47.427" v="491" actId="26606"/>
          <ac:cxnSpMkLst>
            <pc:docMk/>
            <pc:sldMk cId="0" sldId="271"/>
            <ac:cxnSpMk id="14" creationId="{20F1788F-A5AE-4188-8274-F7F2E3833ECD}"/>
          </ac:cxnSpMkLst>
        </pc:cxnChg>
        <pc:cxnChg chg="add del">
          <ac:chgData name="SZÉP, Erika" userId="78ed75f7-912e-4c91-a166-a1e63411b1a2" providerId="ADAL" clId="{B1725661-961B-473A-9649-67735B368F21}" dt="2022-10-27T11:12:54.863" v="2104" actId="26606"/>
          <ac:cxnSpMkLst>
            <pc:docMk/>
            <pc:sldMk cId="0" sldId="271"/>
            <ac:cxnSpMk id="23" creationId="{DCD67800-37AC-4E14-89B0-F79DCB3FB86D}"/>
          </ac:cxnSpMkLst>
        </pc:cxnChg>
        <pc:cxnChg chg="add del">
          <ac:chgData name="SZÉP, Erika" userId="78ed75f7-912e-4c91-a166-a1e63411b1a2" providerId="ADAL" clId="{B1725661-961B-473A-9649-67735B368F21}" dt="2022-10-27T11:12:54.863" v="2104" actId="26606"/>
          <ac:cxnSpMkLst>
            <pc:docMk/>
            <pc:sldMk cId="0" sldId="271"/>
            <ac:cxnSpMk id="24" creationId="{20F1788F-A5AE-4188-8274-F7F2E3833ECD}"/>
          </ac:cxnSpMkLst>
        </pc:cxnChg>
      </pc:sldChg>
      <pc:sldChg chg="addSp delSp modSp mod setBg modNotesTx">
        <pc:chgData name="SZÉP, Erika" userId="78ed75f7-912e-4c91-a166-a1e63411b1a2" providerId="ADAL" clId="{B1725661-961B-473A-9649-67735B368F21}" dt="2022-11-02T09:57:38.091" v="2280" actId="20577"/>
        <pc:sldMkLst>
          <pc:docMk/>
          <pc:sldMk cId="0" sldId="272"/>
        </pc:sldMkLst>
        <pc:spChg chg="add mod">
          <ac:chgData name="SZÉP, Erika" userId="78ed75f7-912e-4c91-a166-a1e63411b1a2" providerId="ADAL" clId="{B1725661-961B-473A-9649-67735B368F21}" dt="2022-11-02T09:57:38.091" v="2280" actId="20577"/>
          <ac:spMkLst>
            <pc:docMk/>
            <pc:sldMk cId="0" sldId="272"/>
            <ac:spMk id="3" creationId="{9AA4E5FA-5EDE-9C3B-A5F4-17CD65555335}"/>
          </ac:spMkLst>
        </pc:spChg>
        <pc:spChg chg="del">
          <ac:chgData name="SZÉP, Erika" userId="78ed75f7-912e-4c91-a166-a1e63411b1a2" providerId="ADAL" clId="{B1725661-961B-473A-9649-67735B368F21}" dt="2022-10-27T08:36:14.998" v="762" actId="21"/>
          <ac:spMkLst>
            <pc:docMk/>
            <pc:sldMk cId="0" sldId="272"/>
            <ac:spMk id="7" creationId="{00000000-0000-0000-0000-000000000000}"/>
          </ac:spMkLst>
        </pc:spChg>
        <pc:spChg chg="del">
          <ac:chgData name="SZÉP, Erika" userId="78ed75f7-912e-4c91-a166-a1e63411b1a2" providerId="ADAL" clId="{B1725661-961B-473A-9649-67735B368F21}" dt="2022-10-27T08:36:11.322" v="761" actId="21"/>
          <ac:spMkLst>
            <pc:docMk/>
            <pc:sldMk cId="0" sldId="272"/>
            <ac:spMk id="8" creationId="{00000000-0000-0000-0000-000000000000}"/>
          </ac:spMkLst>
        </pc:spChg>
        <pc:spChg chg="mod">
          <ac:chgData name="SZÉP, Erika" userId="78ed75f7-912e-4c91-a166-a1e63411b1a2" providerId="ADAL" clId="{B1725661-961B-473A-9649-67735B368F21}" dt="2022-11-02T09:55:46.247" v="2228" actId="14100"/>
          <ac:spMkLst>
            <pc:docMk/>
            <pc:sldMk cId="0" sldId="272"/>
            <ac:spMk id="22530" creationId="{00000000-0000-0000-0000-000000000000}"/>
          </ac:spMkLst>
        </pc:spChg>
        <pc:spChg chg="add">
          <ac:chgData name="SZÉP, Erika" userId="78ed75f7-912e-4c91-a166-a1e63411b1a2" providerId="ADAL" clId="{B1725661-961B-473A-9649-67735B368F21}" dt="2022-10-27T09:20:35.038" v="1234" actId="26606"/>
          <ac:spMkLst>
            <pc:docMk/>
            <pc:sldMk cId="0" sldId="272"/>
            <ac:spMk id="22535" creationId="{F13C74B1-5B17-4795-BED0-7140497B445A}"/>
          </ac:spMkLst>
        </pc:spChg>
        <pc:spChg chg="add">
          <ac:chgData name="SZÉP, Erika" userId="78ed75f7-912e-4c91-a166-a1e63411b1a2" providerId="ADAL" clId="{B1725661-961B-473A-9649-67735B368F21}" dt="2022-10-27T09:20:35.038" v="1234" actId="26606"/>
          <ac:spMkLst>
            <pc:docMk/>
            <pc:sldMk cId="0" sldId="272"/>
            <ac:spMk id="22537" creationId="{D4974D33-8DC5-464E-8C6D-BE58F0669C17}"/>
          </ac:spMkLst>
        </pc:spChg>
        <pc:picChg chg="add mod">
          <ac:chgData name="SZÉP, Erika" userId="78ed75f7-912e-4c91-a166-a1e63411b1a2" providerId="ADAL" clId="{B1725661-961B-473A-9649-67735B368F21}" dt="2022-10-27T09:20:53.437" v="1236" actId="27614"/>
          <ac:picMkLst>
            <pc:docMk/>
            <pc:sldMk cId="0" sldId="272"/>
            <ac:picMk id="4" creationId="{F710292F-53AA-4135-840F-B4B3EF37DABF}"/>
          </ac:picMkLst>
        </pc:picChg>
      </pc:sldChg>
      <pc:sldChg chg="addSp delSp modSp mod modNotesTx">
        <pc:chgData name="SZÉP, Erika" userId="78ed75f7-912e-4c91-a166-a1e63411b1a2" providerId="ADAL" clId="{B1725661-961B-473A-9649-67735B368F21}" dt="2022-10-27T09:40:47.373" v="1647"/>
        <pc:sldMkLst>
          <pc:docMk/>
          <pc:sldMk cId="0" sldId="273"/>
        </pc:sldMkLst>
        <pc:spChg chg="mod">
          <ac:chgData name="SZÉP, Erika" userId="78ed75f7-912e-4c91-a166-a1e63411b1a2" providerId="ADAL" clId="{B1725661-961B-473A-9649-67735B368F21}" dt="2022-10-27T09:40:40.968" v="1646" actId="20577"/>
          <ac:spMkLst>
            <pc:docMk/>
            <pc:sldMk cId="0" sldId="273"/>
            <ac:spMk id="3074" creationId="{00000000-0000-0000-0000-000000000000}"/>
          </ac:spMkLst>
        </pc:spChg>
        <pc:picChg chg="add mod">
          <ac:chgData name="SZÉP, Erika" userId="78ed75f7-912e-4c91-a166-a1e63411b1a2" providerId="ADAL" clId="{B1725661-961B-473A-9649-67735B368F21}" dt="2022-10-27T09:33:59.949" v="1484" actId="14100"/>
          <ac:picMkLst>
            <pc:docMk/>
            <pc:sldMk cId="0" sldId="273"/>
            <ac:picMk id="2" creationId="{89F4E485-0A22-8E1E-A362-EC1E334E1EE3}"/>
          </ac:picMkLst>
        </pc:picChg>
        <pc:picChg chg="del">
          <ac:chgData name="SZÉP, Erika" userId="78ed75f7-912e-4c91-a166-a1e63411b1a2" providerId="ADAL" clId="{B1725661-961B-473A-9649-67735B368F21}" dt="2022-10-27T09:33:00.950" v="1480" actId="21"/>
          <ac:picMkLst>
            <pc:docMk/>
            <pc:sldMk cId="0" sldId="273"/>
            <ac:picMk id="9" creationId="{00000000-0000-0000-0000-000000000000}"/>
          </ac:picMkLst>
        </pc:picChg>
      </pc:sldChg>
      <pc:sldChg chg="del">
        <pc:chgData name="SZÉP, Erika" userId="78ed75f7-912e-4c91-a166-a1e63411b1a2" providerId="ADAL" clId="{B1725661-961B-473A-9649-67735B368F21}" dt="2022-10-27T11:05:42.356" v="2092" actId="2696"/>
        <pc:sldMkLst>
          <pc:docMk/>
          <pc:sldMk cId="0" sldId="274"/>
        </pc:sldMkLst>
      </pc:sldChg>
      <pc:sldChg chg="del">
        <pc:chgData name="SZÉP, Erika" userId="78ed75f7-912e-4c91-a166-a1e63411b1a2" providerId="ADAL" clId="{B1725661-961B-473A-9649-67735B368F21}" dt="2022-10-27T11:05:38.185" v="2091" actId="2696"/>
        <pc:sldMkLst>
          <pc:docMk/>
          <pc:sldMk cId="0" sldId="275"/>
        </pc:sldMkLst>
      </pc:sldChg>
      <pc:sldChg chg="del">
        <pc:chgData name="SZÉP, Erika" userId="78ed75f7-912e-4c91-a166-a1e63411b1a2" providerId="ADAL" clId="{B1725661-961B-473A-9649-67735B368F21}" dt="2022-10-27T11:05:29.215" v="2089" actId="2696"/>
        <pc:sldMkLst>
          <pc:docMk/>
          <pc:sldMk cId="0" sldId="276"/>
        </pc:sldMkLst>
      </pc:sldChg>
      <pc:sldChg chg="modSp mod">
        <pc:chgData name="SZÉP, Erika" userId="78ed75f7-912e-4c91-a166-a1e63411b1a2" providerId="ADAL" clId="{B1725661-961B-473A-9649-67735B368F21}" dt="2022-10-27T11:17:19.126" v="2144" actId="27636"/>
        <pc:sldMkLst>
          <pc:docMk/>
          <pc:sldMk cId="0" sldId="277"/>
        </pc:sldMkLst>
        <pc:spChg chg="mod">
          <ac:chgData name="SZÉP, Erika" userId="78ed75f7-912e-4c91-a166-a1e63411b1a2" providerId="ADAL" clId="{B1725661-961B-473A-9649-67735B368F21}" dt="2022-10-27T11:17:19.126" v="2144" actId="27636"/>
          <ac:spMkLst>
            <pc:docMk/>
            <pc:sldMk cId="0" sldId="277"/>
            <ac:spMk id="3" creationId="{00000000-0000-0000-0000-000000000000}"/>
          </ac:spMkLst>
        </pc:spChg>
        <pc:spChg chg="mod">
          <ac:chgData name="SZÉP, Erika" userId="78ed75f7-912e-4c91-a166-a1e63411b1a2" providerId="ADAL" clId="{B1725661-961B-473A-9649-67735B368F21}" dt="2022-10-27T09:45:13.868" v="1708" actId="20577"/>
          <ac:spMkLst>
            <pc:docMk/>
            <pc:sldMk cId="0" sldId="277"/>
            <ac:spMk id="25602" creationId="{00000000-0000-0000-0000-000000000000}"/>
          </ac:spMkLst>
        </pc:spChg>
      </pc:sldChg>
      <pc:sldChg chg="addSp delSp modSp mod setBg">
        <pc:chgData name="SZÉP, Erika" userId="78ed75f7-912e-4c91-a166-a1e63411b1a2" providerId="ADAL" clId="{B1725661-961B-473A-9649-67735B368F21}" dt="2022-10-27T11:04:45.640" v="2086" actId="207"/>
        <pc:sldMkLst>
          <pc:docMk/>
          <pc:sldMk cId="0" sldId="278"/>
        </pc:sldMkLst>
        <pc:spChg chg="mod">
          <ac:chgData name="SZÉP, Erika" userId="78ed75f7-912e-4c91-a166-a1e63411b1a2" providerId="ADAL" clId="{B1725661-961B-473A-9649-67735B368F21}" dt="2022-10-27T11:04:18.960" v="2084" actId="26606"/>
          <ac:spMkLst>
            <pc:docMk/>
            <pc:sldMk cId="0" sldId="278"/>
            <ac:spMk id="2" creationId="{00000000-0000-0000-0000-000000000000}"/>
          </ac:spMkLst>
        </pc:spChg>
        <pc:spChg chg="mod">
          <ac:chgData name="SZÉP, Erika" userId="78ed75f7-912e-4c91-a166-a1e63411b1a2" providerId="ADAL" clId="{B1725661-961B-473A-9649-67735B368F21}" dt="2022-10-27T11:04:45.640" v="2086" actId="207"/>
          <ac:spMkLst>
            <pc:docMk/>
            <pc:sldMk cId="0" sldId="278"/>
            <ac:spMk id="3" creationId="{00000000-0000-0000-0000-000000000000}"/>
          </ac:spMkLst>
        </pc:spChg>
        <pc:spChg chg="add">
          <ac:chgData name="SZÉP, Erika" userId="78ed75f7-912e-4c91-a166-a1e63411b1a2" providerId="ADAL" clId="{B1725661-961B-473A-9649-67735B368F21}" dt="2022-10-27T11:04:18.960" v="2084" actId="26606"/>
          <ac:spMkLst>
            <pc:docMk/>
            <pc:sldMk cId="0" sldId="278"/>
            <ac:spMk id="9" creationId="{3CD9DF72-87A3-404E-A828-84CBF11A8303}"/>
          </ac:spMkLst>
        </pc:spChg>
        <pc:picChg chg="add mod ord">
          <ac:chgData name="SZÉP, Erika" userId="78ed75f7-912e-4c91-a166-a1e63411b1a2" providerId="ADAL" clId="{B1725661-961B-473A-9649-67735B368F21}" dt="2022-10-27T11:04:36.881" v="2085" actId="1076"/>
          <ac:picMkLst>
            <pc:docMk/>
            <pc:sldMk cId="0" sldId="278"/>
            <ac:picMk id="4" creationId="{074DADEB-DC55-8B6F-EE18-CD1759EAF8CB}"/>
          </ac:picMkLst>
        </pc:picChg>
        <pc:picChg chg="del">
          <ac:chgData name="SZÉP, Erika" userId="78ed75f7-912e-4c91-a166-a1e63411b1a2" providerId="ADAL" clId="{B1725661-961B-473A-9649-67735B368F21}" dt="2022-10-27T09:55:04.853" v="2049" actId="21"/>
          <ac:picMkLst>
            <pc:docMk/>
            <pc:sldMk cId="0" sldId="278"/>
            <ac:picMk id="5" creationId="{00000000-0000-0000-0000-000000000000}"/>
          </ac:picMkLst>
        </pc:picChg>
        <pc:cxnChg chg="add">
          <ac:chgData name="SZÉP, Erika" userId="78ed75f7-912e-4c91-a166-a1e63411b1a2" providerId="ADAL" clId="{B1725661-961B-473A-9649-67735B368F21}" dt="2022-10-27T11:04:18.960" v="2084" actId="26606"/>
          <ac:cxnSpMkLst>
            <pc:docMk/>
            <pc:sldMk cId="0" sldId="278"/>
            <ac:cxnSpMk id="11" creationId="{20E3A342-4D61-4E3F-AF90-1AB42AEB96CC}"/>
          </ac:cxnSpMkLst>
        </pc:cxnChg>
      </pc:sldChg>
      <pc:sldChg chg="del">
        <pc:chgData name="SZÉP, Erika" userId="78ed75f7-912e-4c91-a166-a1e63411b1a2" providerId="ADAL" clId="{B1725661-961B-473A-9649-67735B368F21}" dt="2022-10-27T11:05:46.766" v="2093" actId="2696"/>
        <pc:sldMkLst>
          <pc:docMk/>
          <pc:sldMk cId="2503782200" sldId="279"/>
        </pc:sldMkLst>
      </pc:sldChg>
      <pc:sldChg chg="del">
        <pc:chgData name="SZÉP, Erika" userId="78ed75f7-912e-4c91-a166-a1e63411b1a2" providerId="ADAL" clId="{B1725661-961B-473A-9649-67735B368F21}" dt="2022-10-27T11:05:50.564" v="2094" actId="2696"/>
        <pc:sldMkLst>
          <pc:docMk/>
          <pc:sldMk cId="3370694389" sldId="280"/>
        </pc:sldMkLst>
      </pc:sldChg>
      <pc:sldChg chg="del">
        <pc:chgData name="SZÉP, Erika" userId="78ed75f7-912e-4c91-a166-a1e63411b1a2" providerId="ADAL" clId="{B1725661-961B-473A-9649-67735B368F21}" dt="2022-10-27T11:05:54.264" v="2095" actId="2696"/>
        <pc:sldMkLst>
          <pc:docMk/>
          <pc:sldMk cId="3722718427" sldId="281"/>
        </pc:sldMkLst>
      </pc:sldChg>
      <pc:sldChg chg="del">
        <pc:chgData name="SZÉP, Erika" userId="78ed75f7-912e-4c91-a166-a1e63411b1a2" providerId="ADAL" clId="{B1725661-961B-473A-9649-67735B368F21}" dt="2022-10-27T11:05:58.971" v="2096" actId="2696"/>
        <pc:sldMkLst>
          <pc:docMk/>
          <pc:sldMk cId="0" sldId="282"/>
        </pc:sldMkLst>
      </pc:sldChg>
      <pc:sldChg chg="del">
        <pc:chgData name="SZÉP, Erika" userId="78ed75f7-912e-4c91-a166-a1e63411b1a2" providerId="ADAL" clId="{B1725661-961B-473A-9649-67735B368F21}" dt="2022-10-27T11:06:03.658" v="2097" actId="2696"/>
        <pc:sldMkLst>
          <pc:docMk/>
          <pc:sldMk cId="4041981585" sldId="283"/>
        </pc:sldMkLst>
      </pc:sldChg>
      <pc:sldChg chg="del">
        <pc:chgData name="SZÉP, Erika" userId="78ed75f7-912e-4c91-a166-a1e63411b1a2" providerId="ADAL" clId="{B1725661-961B-473A-9649-67735B368F21}" dt="2022-10-27T11:05:34.089" v="2090" actId="2696"/>
        <pc:sldMkLst>
          <pc:docMk/>
          <pc:sldMk cId="0" sldId="284"/>
        </pc:sldMkLst>
      </pc:sldChg>
      <pc:sldChg chg="del">
        <pc:chgData name="SZÉP, Erika" userId="78ed75f7-912e-4c91-a166-a1e63411b1a2" providerId="ADAL" clId="{B1725661-961B-473A-9649-67735B368F21}" dt="2022-10-27T11:05:19.923" v="2087" actId="2696"/>
        <pc:sldMkLst>
          <pc:docMk/>
          <pc:sldMk cId="0" sldId="285"/>
        </pc:sldMkLst>
      </pc:sldChg>
      <pc:sldChg chg="del">
        <pc:chgData name="SZÉP, Erika" userId="78ed75f7-912e-4c91-a166-a1e63411b1a2" providerId="ADAL" clId="{B1725661-961B-473A-9649-67735B368F21}" dt="2022-10-27T11:05:24.832" v="2088" actId="2696"/>
        <pc:sldMkLst>
          <pc:docMk/>
          <pc:sldMk cId="1737090816" sldId="286"/>
        </pc:sldMkLst>
      </pc:sldChg>
      <pc:sldChg chg="delSp del mod">
        <pc:chgData name="SZÉP, Erika" userId="78ed75f7-912e-4c91-a166-a1e63411b1a2" providerId="ADAL" clId="{B1725661-961B-473A-9649-67735B368F21}" dt="2022-10-27T09:22:39.299" v="1242" actId="2696"/>
        <pc:sldMkLst>
          <pc:docMk/>
          <pc:sldMk cId="1140459930" sldId="287"/>
        </pc:sldMkLst>
        <pc:picChg chg="del">
          <ac:chgData name="SZÉP, Erika" userId="78ed75f7-912e-4c91-a166-a1e63411b1a2" providerId="ADAL" clId="{B1725661-961B-473A-9649-67735B368F21}" dt="2022-10-27T09:22:23.130" v="1241" actId="21"/>
          <ac:picMkLst>
            <pc:docMk/>
            <pc:sldMk cId="1140459930" sldId="287"/>
            <ac:picMk id="51202" creationId="{00000000-0000-0000-0000-000000000000}"/>
          </ac:picMkLst>
        </pc:picChg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1217377801" sldId="288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183176933" sldId="289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3531310161" sldId="290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267350620" sldId="291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292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293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294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295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296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297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298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299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00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01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02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03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04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05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06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07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08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09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10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11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12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13"/>
        </pc:sldMkLst>
      </pc:sldChg>
      <pc:sldChg chg="del">
        <pc:chgData name="SZÉP, Erika" userId="78ed75f7-912e-4c91-a166-a1e63411b1a2" providerId="ADAL" clId="{B1725661-961B-473A-9649-67735B368F21}" dt="2022-10-27T11:06:37.581" v="2098" actId="2696"/>
        <pc:sldMkLst>
          <pc:docMk/>
          <pc:sldMk cId="0" sldId="31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FA2F0-A249-41C0-96C3-DD3349BEFFA3}" type="datetimeFigureOut">
              <a:rPr lang="hu-HU" smtClean="0"/>
              <a:pPr/>
              <a:t>2024. 09. 17.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75E07-FAA5-4446-8916-9D19943F690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75E07-FAA5-4446-8916-9D19943F690F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75E07-FAA5-4446-8916-9D19943F690F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CEEE8CF5-5D1A-4144-9013-BA9E1FFF1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74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EEB886-7E99-4517-AA5A-E92C4BF70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78AE3FD-EC24-4E6F-BD70-E85AC281C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12B5A2DC-722C-4AFE-AFD3-759F24AD8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2024. 09. 17.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408355-943F-463F-BBEC-8987C0EEE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652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DB790A47-116A-4D0D-920E-A49166949B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E24AEB7-83C0-48FE-B8BE-814A5452E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173B5CCC-85E3-4453-98C7-148754A670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2024. 09. 17.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21A01A22-4197-46AE-90CC-A035FC2D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85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905E7E1-6D44-47C6-8758-FF9B7EA4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4DA783B-B637-4FC0-8959-EEF3C1D6A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A61A2F"/>
              </a:buClr>
              <a:defRPr/>
            </a:lvl1pPr>
            <a:lvl2pPr>
              <a:buClr>
                <a:srgbClr val="A61A2F"/>
              </a:buClr>
              <a:defRPr/>
            </a:lvl2pPr>
            <a:lvl3pPr>
              <a:buClr>
                <a:srgbClr val="A61A2F"/>
              </a:buClr>
              <a:defRPr/>
            </a:lvl3pPr>
            <a:lvl4pPr>
              <a:buClr>
                <a:srgbClr val="A61A2F"/>
              </a:buClr>
              <a:defRPr/>
            </a:lvl4pPr>
            <a:lvl5pPr>
              <a:buClr>
                <a:srgbClr val="A61A2F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F43E436-8D88-41D6-9173-98182E95CB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2024. 09. 17.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2D4B653-AF41-494E-9315-4CC45C02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54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7D065E2-A846-4EBB-92D6-1FBC287A3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A61A2F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262E3B9-FD3C-468A-B7DB-72E1B2351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F3F3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36304E17-1A1A-4759-83CA-D31C6965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2024. 09. 17.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AE2C8BD-B3F3-4C1E-9A89-49365D19A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2412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D94D80A-F682-4C5B-8C5F-D4108E388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AAA548-6FBE-4065-8CD3-514190DBE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3338E2C-77A4-43B5-BB0F-8C2DCFCE8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CCA04F59-BE1D-48B4-9495-2DD47A14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2024. 09. 17.</a:t>
            </a:fld>
            <a:endParaRPr lang="hu-HU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73C5CFFB-92FE-49E3-A2C8-411B8C42A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682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EF9117-0293-4E92-829C-AB4B91EBB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A17F2EE-078C-44D5-8A14-77F9B0967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7C4108E-EF80-4ABB-A476-CFA611CD3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FCE58755-0B5B-4479-8706-6B009737F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981975F-5EEA-4B4E-A9CB-EBE017AC44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662EAC11-552F-437A-B97C-045F94B3E9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2024. 09. 17.</a:t>
            </a:fld>
            <a:endParaRPr lang="hu-HU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7D36D7CC-AE2C-47D8-9EEE-1601D4BA3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21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9215C60-D3DA-4244-9E6C-82255EFC9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80F47AA7-75EF-4E3B-9F71-320D1F0C30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2024. 09. 17.</a:t>
            </a:fld>
            <a:endParaRPr lang="hu-HU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CE2546B2-60E2-47A5-9E7B-EC4725B87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020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CCCD9425-5E2E-4D00-BB4C-7BA687999A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2024. 09. 17.</a:t>
            </a:fld>
            <a:endParaRPr lang="hu-HU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FB878668-3A24-4C79-AFD0-4F5FF5B5C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19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D9988AA-2704-4AE2-AE4D-68BC313CB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8BF853D-3837-4ABB-B878-68A3C2E25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4937F5C-7903-4B7A-9148-F8A730EBD4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8118068E-5C19-4265-B80A-BB1AC209BA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2024. 09. 17.</a:t>
            </a:fld>
            <a:endParaRPr lang="hu-HU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31B136A3-D5B8-4BD3-89C1-EC9C001FC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753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41E9B4D-B37C-4F56-8F5A-641AB20DF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AAD25177-AB4E-41AF-9051-8B62827BE0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88F36C8-77AB-4707-AB17-30AA3075F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A831201E-5607-4BBB-82A6-60606B16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82842" cy="365125"/>
          </a:xfrm>
          <a:prstGeom prst="rect">
            <a:avLst/>
          </a:prstGeom>
        </p:spPr>
        <p:txBody>
          <a:bodyPr/>
          <a:lstStyle/>
          <a:p>
            <a:fld id="{6F3070DD-6D3C-4A23-8F53-FD3A1A8323B1}" type="datetimeFigureOut">
              <a:rPr lang="hu-HU" smtClean="0"/>
              <a:pPr/>
              <a:t>2024. 09. 17.</a:t>
            </a:fld>
            <a:endParaRPr lang="hu-HU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A5FD4F27-E2A6-404E-9F92-0D2C6552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2653" y="6356350"/>
            <a:ext cx="1082842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230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DA3167A5-0178-4C91-A7B1-B412454D1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15CCD2F-1F05-4748-AC62-844016A75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55D300F-73E6-49E3-8D15-0A800600B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086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070DD-6D3C-4A23-8F53-FD3A1A8323B1}" type="datetimeFigureOut">
              <a:rPr lang="hu-HU" smtClean="0"/>
              <a:pPr/>
              <a:t>2024. 09. 17.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1DD9CA5-B2F0-451B-A58D-57E63A43C0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4842" y="6356350"/>
            <a:ext cx="882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949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A61A2F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AE132A"/>
        </a:buClr>
        <a:buFont typeface="Arial" panose="020B0604020202020204" pitchFamily="34" charset="0"/>
        <a:buChar char="•"/>
        <a:defRPr sz="2800" kern="1200">
          <a:solidFill>
            <a:srgbClr val="3F3F3F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132A"/>
        </a:buClr>
        <a:buFont typeface="Arial" panose="020B0604020202020204" pitchFamily="34" charset="0"/>
        <a:buChar char="•"/>
        <a:defRPr sz="2400" kern="1200">
          <a:solidFill>
            <a:srgbClr val="3F3F3F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132A"/>
        </a:buClr>
        <a:buFont typeface="Arial" panose="020B0604020202020204" pitchFamily="34" charset="0"/>
        <a:buChar char="•"/>
        <a:defRPr sz="2000" kern="1200">
          <a:solidFill>
            <a:srgbClr val="3F3F3F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132A"/>
        </a:buClr>
        <a:buFont typeface="Arial" panose="020B0604020202020204" pitchFamily="34" charset="0"/>
        <a:buChar char="•"/>
        <a:defRPr sz="1800" kern="1200">
          <a:solidFill>
            <a:srgbClr val="3F3F3F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132A"/>
        </a:buClr>
        <a:buFont typeface="Arial" panose="020B0604020202020204" pitchFamily="34" charset="0"/>
        <a:buChar char="•"/>
        <a:defRPr sz="1800" kern="1200">
          <a:solidFill>
            <a:srgbClr val="3F3F3F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625FB4F5-16C0-422A-82DD-B57113E53128}"/>
              </a:ext>
            </a:extLst>
          </p:cNvPr>
          <p:cNvSpPr txBox="1"/>
          <p:nvPr/>
        </p:nvSpPr>
        <p:spPr>
          <a:xfrm>
            <a:off x="6436894" y="2782669"/>
            <a:ext cx="5361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formatervezési minta törvény módosulása </a:t>
            </a:r>
          </a:p>
          <a:p>
            <a:pPr algn="r"/>
            <a:r>
              <a:rPr lang="hu-HU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EU Design reform fényében</a:t>
            </a:r>
            <a:endParaRPr lang="hu-HU" sz="2200" b="1" cap="all" dirty="0">
              <a:solidFill>
                <a:srgbClr val="C00000"/>
              </a:solidFill>
              <a:latin typeface="Calibri" panose="020F0502020204030204" pitchFamily="34" charset="0"/>
              <a:ea typeface="Segoe UI Black" panose="020B0A02040204020203" pitchFamily="34" charset="0"/>
              <a:cs typeface="Calibri" panose="020F0502020204030204" pitchFamily="34" charset="0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5DCF8EC6-067A-4AF4-A3EA-F7F680AD8E32}"/>
              </a:ext>
            </a:extLst>
          </p:cNvPr>
          <p:cNvSpPr txBox="1"/>
          <p:nvPr/>
        </p:nvSpPr>
        <p:spPr>
          <a:xfrm>
            <a:off x="6096000" y="4223657"/>
            <a:ext cx="5819776" cy="163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dr. Sóvári Miklós </a:t>
            </a:r>
          </a:p>
          <a:p>
            <a:pPr algn="r"/>
            <a:endParaRPr lang="hu-HU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>
              <a:lnSpc>
                <a:spcPct val="115000"/>
              </a:lnSpc>
            </a:pPr>
            <a:r>
              <a:rPr lang="hu-HU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Magyar Szabadalmi Ügyvivői Kamara</a:t>
            </a:r>
          </a:p>
          <a:p>
            <a:pPr algn="r">
              <a:lnSpc>
                <a:spcPct val="115000"/>
              </a:lnSpc>
            </a:pPr>
            <a:r>
              <a:rPr lang="hu-HU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IV. Online Szakmai Konferenciája</a:t>
            </a:r>
          </a:p>
          <a:p>
            <a:pPr algn="r">
              <a:spcBef>
                <a:spcPts val="600"/>
              </a:spcBef>
            </a:pPr>
            <a:r>
              <a:rPr lang="hu-HU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2024. szeptember 17.</a:t>
            </a:r>
          </a:p>
        </p:txBody>
      </p:sp>
    </p:spTree>
    <p:extLst>
      <p:ext uri="{BB962C8B-B14F-4D97-AF65-F5344CB8AC3E}">
        <p14:creationId xmlns:p14="http://schemas.microsoft.com/office/powerpoint/2010/main" val="4004227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D5DCBC56-C7AE-1861-6D0B-347258C7D7D4}"/>
              </a:ext>
            </a:extLst>
          </p:cNvPr>
          <p:cNvSpPr txBox="1"/>
          <p:nvPr/>
        </p:nvSpPr>
        <p:spPr>
          <a:xfrm>
            <a:off x="979714" y="758697"/>
            <a:ext cx="10374086" cy="6465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„Hatályát veszti az Fmtv. „Újdonságkutatás” alcím címe és 44. §-a”, viszont </a:t>
            </a: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Fmtv. V. Fejezete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következő alcímmel egészült ki:</a:t>
            </a:r>
          </a:p>
          <a:p>
            <a:pPr lvl="0">
              <a:lnSpc>
                <a:spcPct val="115000"/>
              </a:lnSpc>
            </a:pPr>
            <a:r>
              <a:rPr lang="hu-HU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hu-HU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Oltalmazhatósági vélemény</a:t>
            </a:r>
          </a:p>
          <a:p>
            <a:pPr marL="285750" lvl="0" indent="-285750">
              <a:lnSpc>
                <a:spcPct val="115000"/>
              </a:lnSpc>
              <a:spcBef>
                <a:spcPts val="300"/>
              </a:spcBef>
              <a:buFontTx/>
              <a:buChar char="-"/>
            </a:pP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bejelentő ill. a mintaoltalom jogosultjának kérelmére</a:t>
            </a:r>
          </a:p>
          <a:p>
            <a:pPr marL="285750" lvl="0" indent="-285750">
              <a:lnSpc>
                <a:spcPct val="115000"/>
              </a:lnSpc>
              <a:spcBef>
                <a:spcPts val="300"/>
              </a:spcBef>
              <a:buFontTx/>
              <a:buChar char="-"/>
            </a:pP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újdonságkutatáson alapuló, indokolást is tartalmazó, az e törvényben meghatározott joghatásokon túlmenően kötőerővel nem rendelkező megállapítás arról, hogy a minta kielégítheti-e az 1–5. §-ban meghatározott követelményeket, valamint nem áll-e fenn a 7. és 8. §-ban foglalt kizáró ok</a:t>
            </a:r>
          </a:p>
          <a:p>
            <a:pPr marL="285750" lvl="0" indent="-285750">
              <a:lnSpc>
                <a:spcPct val="115000"/>
              </a:lnSpc>
              <a:spcBef>
                <a:spcPts val="300"/>
              </a:spcBef>
              <a:buFontTx/>
              <a:buChar char="-"/>
            </a:pP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elkészítése a mintaoltalmi bejelentés vizsgálatától elkülönülten folyik</a:t>
            </a:r>
          </a:p>
          <a:p>
            <a:pPr marL="285750" indent="-285750">
              <a:lnSpc>
                <a:spcPct val="115000"/>
              </a:lnSpc>
              <a:spcBef>
                <a:spcPts val="300"/>
              </a:spcBef>
              <a:buFontTx/>
              <a:buChar char="-"/>
            </a:pP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elkészültéről hatósági tájékoztatást kell közölni</a:t>
            </a:r>
          </a:p>
          <a:p>
            <a:pPr marL="285750" lvl="0" indent="-285750">
              <a:lnSpc>
                <a:spcPct val="115000"/>
              </a:lnSpc>
              <a:spcBef>
                <a:spcPts val="300"/>
              </a:spcBef>
              <a:buFontTx/>
              <a:buChar char="-"/>
            </a:pP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igazgatási szolgáltatási díj (bejelentéssel egyidejűleg 32.000 Ft, bejelentést követően igényelt 20.000 Ft) </a:t>
            </a:r>
          </a:p>
          <a:p>
            <a:pPr lvl="0">
              <a:lnSpc>
                <a:spcPct val="115000"/>
              </a:lnSpc>
              <a:spcBef>
                <a:spcPts val="300"/>
              </a:spcBef>
            </a:pP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(a szerző számára a fele)</a:t>
            </a:r>
          </a:p>
          <a:p>
            <a:pPr marL="285750" lvl="0" indent="-285750">
              <a:lnSpc>
                <a:spcPct val="115000"/>
              </a:lnSpc>
              <a:spcBef>
                <a:spcPts val="300"/>
              </a:spcBef>
              <a:buFontTx/>
              <a:buChar char="-"/>
            </a:pP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Hivatal a díjat kérelemre visszafizeti, ha az oltalmazhatósági vélemény megküldésére a kérelem benyújtásától számított harmadik hónap utolsó napját követően kerül sor</a:t>
            </a:r>
          </a:p>
          <a:p>
            <a:pPr marL="285750" lvl="0" indent="-285750">
              <a:lnSpc>
                <a:spcPct val="115000"/>
              </a:lnSpc>
              <a:spcBef>
                <a:spcPts val="300"/>
              </a:spcBef>
              <a:buFontTx/>
              <a:buChar char="-"/>
            </a:pP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oltalmazhatósági véleményt a mintaoltalom megadásáról szóló határozat jogerőre emelkedését követően bárki megtekintheti és annak iratairól díj ellenében másolatot kaphat</a:t>
            </a:r>
          </a:p>
          <a:p>
            <a:pPr marL="285750" lvl="0" indent="-285750">
              <a:lnSpc>
                <a:spcPct val="115000"/>
              </a:lnSpc>
              <a:spcBef>
                <a:spcPts val="300"/>
              </a:spcBef>
              <a:buFontTx/>
              <a:buChar char="-"/>
            </a:pPr>
            <a:endParaRPr lang="hu-HU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buFontTx/>
              <a:buChar char="-"/>
            </a:pPr>
            <a:endParaRPr lang="hu-HU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endParaRPr lang="hu-H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310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D5DCBC56-C7AE-1861-6D0B-347258C7D7D4}"/>
              </a:ext>
            </a:extLst>
          </p:cNvPr>
          <p:cNvSpPr txBox="1"/>
          <p:nvPr/>
        </p:nvSpPr>
        <p:spPr>
          <a:xfrm>
            <a:off x="979714" y="758697"/>
            <a:ext cx="10374086" cy="4077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endParaRPr lang="hu-H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Fmtv. 63. § (2) bekezdése: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mintaoltalmi perekre a szabadalmi perek szabályait kell alkalmazni, azzal az eltéréssel, hogy ha a mintaoltalom bitorlása miatt indított perben az alperes a perfelvételt lezáró végzés meghozataláig igazolja, hogy a mintaoltalom megsemmisítése iránt eljárást indított a Szellemi Tulajdon Nemzeti Hivatala előtt, a peres eljárást a bíróság a megsemmisítési eljárás jogerős befejezéséig felfüggeszti, azzal, hogy </a:t>
            </a:r>
            <a:r>
              <a:rPr lang="hu-H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 a mintaoltalom jogosultja az elsőfokú ítélet meghozatalát megelőző tárgyalás berekesztéséig rá nézve kedvező oltalmazhatósági véleményt nyújt be a bíróságon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felfüggesztés nem kötelező.</a:t>
            </a:r>
          </a:p>
          <a:p>
            <a:pPr marL="285750" lvl="0" indent="-285750">
              <a:lnSpc>
                <a:spcPct val="115000"/>
              </a:lnSpc>
              <a:spcBef>
                <a:spcPts val="300"/>
              </a:spcBef>
              <a:buFontTx/>
              <a:buChar char="-"/>
            </a:pPr>
            <a:endParaRPr lang="hu-HU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buFontTx/>
              <a:buChar char="-"/>
            </a:pPr>
            <a:endParaRPr lang="hu-HU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endParaRPr lang="hu-H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0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6DCE5386-1319-4E5A-9581-BF48FFB9E2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id="{872A3C8F-6C96-4FCF-A71D-182C97A99477}"/>
              </a:ext>
            </a:extLst>
          </p:cNvPr>
          <p:cNvSpPr txBox="1"/>
          <p:nvPr/>
        </p:nvSpPr>
        <p:spPr>
          <a:xfrm>
            <a:off x="6374674" y="2168784"/>
            <a:ext cx="55411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hu-HU" sz="3000" cap="all" dirty="0">
              <a:solidFill>
                <a:srgbClr val="A61A2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endParaRPr lang="hu-HU" sz="3000" cap="all" dirty="0">
              <a:solidFill>
                <a:srgbClr val="A61A2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hu-HU" sz="3000" cap="all" dirty="0">
                <a:solidFill>
                  <a:srgbClr val="A61A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423020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640080"/>
            <a:ext cx="10515600" cy="95534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GB" sz="3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EU Design Reform</a:t>
            </a:r>
            <a:endParaRPr lang="hu-HU" sz="3200" dirty="0">
              <a:solidFill>
                <a:schemeClr val="accent1"/>
              </a:solidFill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5DCBC56-C7AE-1861-6D0B-347258C7D7D4}"/>
              </a:ext>
            </a:extLst>
          </p:cNvPr>
          <p:cNvSpPr txBox="1"/>
          <p:nvPr/>
        </p:nvSpPr>
        <p:spPr>
          <a:xfrm>
            <a:off x="838200" y="1595422"/>
            <a:ext cx="10374086" cy="3643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 november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Európai Bizottság által bemutatott ’design </a:t>
            </a:r>
            <a:r>
              <a:rPr lang="hu-H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package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célja az EU formatervezésiminta-oltalmi rendszerének korszerűsítése, a digitális korszak igényeihez való illeszkedés, az eljárások egyszerűsítése és hatékonyságának javítása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design </a:t>
            </a:r>
            <a:r>
              <a:rPr lang="hu-H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package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magában foglalja a közösségi formatervezésiminta rendelet (6/2002/EK tanácsi rendelet) és a formatervezésiminta irányelv (98/71/EK) átdolgozását, korszerűsítését</a:t>
            </a:r>
          </a:p>
          <a:p>
            <a:pPr>
              <a:lnSpc>
                <a:spcPct val="115000"/>
              </a:lnSpc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 március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Európai Tanáccsal történt politikai megállapodást követően az Európai Parlament plenáris ülésén szavazott az előterjesztésekről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folyamat a célegyenesbe ért </a:t>
            </a:r>
          </a:p>
        </p:txBody>
      </p:sp>
    </p:spTree>
    <p:extLst>
      <p:ext uri="{BB962C8B-B14F-4D97-AF65-F5344CB8AC3E}">
        <p14:creationId xmlns:p14="http://schemas.microsoft.com/office/powerpoint/2010/main" val="3370694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640080"/>
            <a:ext cx="10515600" cy="95534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hu-HU" sz="3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Változások</a:t>
            </a:r>
            <a:endParaRPr lang="hu-HU" sz="3200" dirty="0">
              <a:solidFill>
                <a:schemeClr val="accent1"/>
              </a:solidFill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5DCBC56-C7AE-1861-6D0B-347258C7D7D4}"/>
              </a:ext>
            </a:extLst>
          </p:cNvPr>
          <p:cNvSpPr txBox="1"/>
          <p:nvPr/>
        </p:nvSpPr>
        <p:spPr>
          <a:xfrm>
            <a:off x="838200" y="1739114"/>
            <a:ext cx="10374086" cy="38274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hu-H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terminológiai frissítések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például</a:t>
            </a:r>
          </a:p>
          <a:p>
            <a:pPr marL="180340">
              <a:lnSpc>
                <a:spcPct val="115000"/>
              </a:lnSpc>
              <a:spcAft>
                <a:spcPts val="1000"/>
              </a:spcAft>
              <a:tabLst>
                <a:tab pos="4770755" algn="l"/>
              </a:tabLst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közösségi formatervezési minta 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„európai uniós formatervezési minta”</a:t>
            </a:r>
          </a:p>
          <a:p>
            <a:pPr marL="180340">
              <a:lnSpc>
                <a:spcPct val="115000"/>
              </a:lnSpc>
              <a:spcAft>
                <a:spcPts val="1000"/>
              </a:spcAft>
              <a:tabLst>
                <a:tab pos="4770755" algn="l"/>
              </a:tabLst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Belső Piaci Harmonizációs Hivatal 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Európai Unió Szellemi Tulajdoni Hivatala (OHIM 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EUIPO)</a:t>
            </a:r>
          </a:p>
          <a:p>
            <a:pPr marL="180340">
              <a:lnSpc>
                <a:spcPct val="115000"/>
              </a:lnSpc>
              <a:spcAft>
                <a:spcPts val="1000"/>
              </a:spcAft>
              <a:tabLst>
                <a:tab pos="4770755" algn="l"/>
              </a:tabLst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Közösségi formatervezésiminta-oltalmi bíróságok 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Európai uniós formatervezésiminta-oltalmi bíróságok</a:t>
            </a: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hu-H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új digitális formatervezési minta típusok, definíciók</a:t>
            </a:r>
          </a:p>
          <a:p>
            <a:pPr marL="180340">
              <a:lnSpc>
                <a:spcPct val="115000"/>
              </a:lnSpc>
              <a:spcAft>
                <a:spcPts val="1000"/>
              </a:spcAft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például digitális minták, „nem fizikai” minták, 3D nyomtatás, digitális animációk kapcsán</a:t>
            </a: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hu-H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minták ábrázolására vonatkozó előírások revíziója</a:t>
            </a:r>
          </a:p>
          <a:p>
            <a:pPr marL="180000" lvl="0">
              <a:lnSpc>
                <a:spcPct val="115000"/>
              </a:lnSpc>
              <a:spcAft>
                <a:spcPts val="1000"/>
              </a:spcAft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 módszerek lehetővé tétele, például videó és a számítógépes képalkotás.</a:t>
            </a:r>
          </a:p>
        </p:txBody>
      </p:sp>
    </p:spTree>
    <p:extLst>
      <p:ext uri="{BB962C8B-B14F-4D97-AF65-F5344CB8AC3E}">
        <p14:creationId xmlns:p14="http://schemas.microsoft.com/office/powerpoint/2010/main" val="250378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D5DCBC56-C7AE-1861-6D0B-347258C7D7D4}"/>
              </a:ext>
            </a:extLst>
          </p:cNvPr>
          <p:cNvSpPr txBox="1"/>
          <p:nvPr/>
        </p:nvSpPr>
        <p:spPr>
          <a:xfrm>
            <a:off x="853440" y="980765"/>
            <a:ext cx="10374086" cy="4896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bővül az oltalom tartalma (a jogosult kizárólagos joga a minta hasznosítására és arra, hogy a mintát engedélye nélkül hasznosító harmadik személyekkel szemben fellépjen), amennyiben hasznosításnak minősül majd – a mintát megtestesítő termék előállításán, forgalomba hozatalra való felkínálásán, forgalomba hozatalán, behozatalán, kivitelén, gazdasági tevékenység körében történő használatán és e célokból való raktáron tartásán túl – a mintaoltalom tárgyának új technológiákkal történő másolása, többszörözése, például 3D nyomtatás</a:t>
            </a: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‘repair clause’ 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(’javítási záradék’?) cserealkatrészekre vonatkozó szabályok, különös tekintettel járműalkatrészekre</a:t>
            </a: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’Design </a:t>
            </a:r>
            <a:r>
              <a:rPr lang="hu-H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Flexibility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– megszűnik az a követelmény, hogy igényelt minták ugyanabba a Locarnoi osztályba tartozzanak (nagyobb rugalmasság és költséghatékonyság) </a:t>
            </a: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gyorsított megsemmisítési eljárások (’</a:t>
            </a:r>
            <a:r>
              <a:rPr lang="hu-H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Fast-Track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Invalidation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Proceedings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’)</a:t>
            </a:r>
            <a:r>
              <a:rPr lang="hu-H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hu-H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hamis termékekkel szembeni hatékonyabb fellépést célzó szabályok</a:t>
            </a:r>
          </a:p>
        </p:txBody>
      </p:sp>
    </p:spTree>
    <p:extLst>
      <p:ext uri="{BB962C8B-B14F-4D97-AF65-F5344CB8AC3E}">
        <p14:creationId xmlns:p14="http://schemas.microsoft.com/office/powerpoint/2010/main" val="372271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640080"/>
            <a:ext cx="10515600" cy="95534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hu-HU" sz="2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A magyar </a:t>
            </a:r>
            <a:r>
              <a:rPr lang="hu-H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formatervezési minta törvény módosulása 2024. január 1-től </a:t>
            </a:r>
            <a:endParaRPr lang="hu-HU" sz="2400" dirty="0">
              <a:solidFill>
                <a:schemeClr val="accent1"/>
              </a:solidFill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5DCBC56-C7AE-1861-6D0B-347258C7D7D4}"/>
              </a:ext>
            </a:extLst>
          </p:cNvPr>
          <p:cNvSpPr txBox="1"/>
          <p:nvPr/>
        </p:nvSpPr>
        <p:spPr>
          <a:xfrm>
            <a:off x="838200" y="1321104"/>
            <a:ext cx="10374086" cy="5271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 júliusi salátatörvény</a:t>
            </a:r>
            <a:endParaRPr lang="hu-H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2023. évi XLI. törvény az innovációs és tudományos eredmények gazdasági hasznosításának elősegítése érdekében szükséges egyes törvények módosításáról</a:t>
            </a:r>
          </a:p>
          <a:p>
            <a:pPr>
              <a:lnSpc>
                <a:spcPct val="115000"/>
              </a:lnSpc>
            </a:pPr>
            <a:r>
              <a:rPr lang="hu-HU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Szabadalmi törvény módosításával bevezetett díjkedvezmények</a:t>
            </a:r>
            <a:endParaRPr lang="hu-H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hu-H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Szabadalmakra: Differenciált díjkedvezmény (4 kiemelt célcsoport)</a:t>
            </a: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hu-H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Minden iparjogvédelmi oltalomra: 15 százalékos díjcsökkentés az elektronikus bejelentések esetében</a:t>
            </a:r>
            <a:endParaRPr lang="hu-H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hu-H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hu-H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Fmtv. módosítás célja</a:t>
            </a: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formatervezési mintaoltalmak engedélyezési eljárásának egyszerűsítése, gyorsítása</a:t>
            </a: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EU design rendeletével és az Európai Unió Szellemi Tulajdoni Hivatala (EUIPO) közösségi formatervezésiminta-oltalmi bejelentésekkel kapcsolatos gyakorlatával (és az európai országok többségének jogi szabályozásával) konform engedélyezési eljárás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hu-H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hu-H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981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640080"/>
            <a:ext cx="10515600" cy="74458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hu-H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2024. január 1-től hatályos változások</a:t>
            </a:r>
            <a:endParaRPr lang="hu-HU" sz="2400" dirty="0">
              <a:solidFill>
                <a:schemeClr val="accent1"/>
              </a:solidFill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5DCBC56-C7AE-1861-6D0B-347258C7D7D4}"/>
              </a:ext>
            </a:extLst>
          </p:cNvPr>
          <p:cNvSpPr txBox="1"/>
          <p:nvPr/>
        </p:nvSpPr>
        <p:spPr>
          <a:xfrm>
            <a:off x="908957" y="1547667"/>
            <a:ext cx="10374086" cy="4181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bejelentési eljárás egyszerűsítése és a bejelentések átfutási idejének csökkentése érdekében </a:t>
            </a:r>
            <a:r>
              <a:rPr lang="hu-H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megszűnt a hivatalból végzett kutatás a minta újdonsága és egyéni jellege vonatkozásában</a:t>
            </a:r>
            <a:endParaRPr lang="hu-H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érdemi vizsgálat csak az abszolút kizáró okok szűk körére 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opcionális hivatali újdonságkutatás lehetősége „oltalmazhatósági vélemény” formájában, kérelemre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oltalmazhatóság érdemi feltételeinek – újdonság és egyéni jelleg – és a kizáró okok egy részének vizsgálata megsemmisítési eljárás keretében kérhető</a:t>
            </a: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díjfizetési határidőkkel kapcsolatos változások</a:t>
            </a:r>
            <a:endParaRPr lang="hu-H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hu-HU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két hónap helyett egy hónap (megosztás, megsemmisítés, nemleges eljárás, megújítás január 1-től, bejelentési díjra vonatkozóan július 1-től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hu-H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egy hónap helyett a kérelemmel egyidejűleg (gyorsított eljárás)</a:t>
            </a:r>
            <a:endParaRPr lang="hu-H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hu-H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090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640080"/>
            <a:ext cx="10515600" cy="66620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hu-HU" sz="3200" dirty="0">
                <a:solidFill>
                  <a:schemeClr val="accent1"/>
                </a:solidFill>
              </a:rPr>
              <a:t>Az érdemi vizsgálat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5DCBC56-C7AE-1861-6D0B-347258C7D7D4}"/>
              </a:ext>
            </a:extLst>
          </p:cNvPr>
          <p:cNvSpPr txBox="1"/>
          <p:nvPr/>
        </p:nvSpPr>
        <p:spPr>
          <a:xfrm>
            <a:off x="838200" y="1306286"/>
            <a:ext cx="10374086" cy="4404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hu-H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Fmtv. 47. § (2) bekezdése:</a:t>
            </a:r>
          </a:p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hu-H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 Az érdemi vizsgálat arra terjed ki, hogy a minta</a:t>
            </a:r>
            <a:endParaRPr lang="hu-H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hu-H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kielégíti-e az 1. § (2)-(4) bekezdésében meghatározott követelményeket</a:t>
            </a:r>
            <a:endParaRPr lang="hu-H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15000"/>
              </a:lnSpc>
              <a:tabLst>
                <a:tab pos="270510" algn="l"/>
              </a:tabLst>
            </a:pPr>
            <a:r>
              <a:rPr lang="hu-HU" sz="1600" kern="1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 Mintának minősül valamely termék egészének vagy részének megjelenése, amelyet…, </a:t>
            </a:r>
          </a:p>
          <a:p>
            <a:pPr marL="450215">
              <a:lnSpc>
                <a:spcPct val="115000"/>
              </a:lnSpc>
              <a:tabLst>
                <a:tab pos="270510" algn="l"/>
              </a:tabLst>
            </a:pPr>
            <a:r>
              <a:rPr lang="hu-HU" sz="1600" kern="1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 Terméknek minősül bármely ipari vagy kézműipari árucikk…,  </a:t>
            </a:r>
          </a:p>
          <a:p>
            <a:pPr marL="450215">
              <a:lnSpc>
                <a:spcPct val="115000"/>
              </a:lnSpc>
              <a:tabLst>
                <a:tab pos="270510" algn="l"/>
              </a:tabLst>
            </a:pPr>
            <a:r>
              <a:rPr lang="hu-HU" sz="1600" kern="1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 Összetett terméknek minősül az olyan alkotóelemekből álló termék</a:t>
            </a:r>
            <a:endParaRPr lang="hu-H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270510" algn="l"/>
              </a:tabLst>
            </a:pPr>
            <a:r>
              <a:rPr lang="hu-HU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hu-H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  <a:p>
            <a:pPr>
              <a:lnSpc>
                <a:spcPct val="115000"/>
              </a:lnSpc>
              <a:tabLst>
                <a:tab pos="270510" algn="l"/>
              </a:tabLst>
            </a:pPr>
            <a:r>
              <a:rPr lang="hu-H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a 7. és 8. § alapján nincs-e kizárva az oltalomból. </a:t>
            </a:r>
            <a:endParaRPr lang="hu-H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635">
              <a:lnSpc>
                <a:spcPct val="115000"/>
              </a:lnSpc>
              <a:tabLst>
                <a:tab pos="450215" algn="l"/>
              </a:tabLst>
            </a:pPr>
            <a:r>
              <a:rPr lang="hu-HU" sz="1600" kern="1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(7)… közrendbe vagy a közerkölcsbe ütközik</a:t>
            </a:r>
          </a:p>
          <a:p>
            <a:pPr marL="450215" indent="-635">
              <a:lnSpc>
                <a:spcPct val="115000"/>
              </a:lnSpc>
              <a:tabLst>
                <a:tab pos="450215" algn="l"/>
              </a:tabLst>
            </a:pPr>
            <a:r>
              <a:rPr lang="hu-HU" sz="1600" kern="1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(8) PUE-ben meghatározott állami felségjelet, illetve hatóságot vagy nemzetközi szervezetet megillető jelzést jogosulatlanul használ; egyéb olyan kitüntetést, jelvényt, címert, illetve hivatalos szavatossági vagy hitelesítési jegyet tartalmaz, amelynek használatához közérdek fűződik (az illetékes szerv hozzájárulásával oltalomban részesülhet a minta, amely az (1) bekezdésben meghatározott jelzésből áll, vagy azt tartalmazza</a:t>
            </a:r>
            <a:endParaRPr lang="hu-H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endParaRPr lang="hu-H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459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D5DCBC56-C7AE-1861-6D0B-347258C7D7D4}"/>
              </a:ext>
            </a:extLst>
          </p:cNvPr>
          <p:cNvSpPr txBox="1"/>
          <p:nvPr/>
        </p:nvSpPr>
        <p:spPr>
          <a:xfrm>
            <a:off x="838200" y="954639"/>
            <a:ext cx="10374086" cy="5862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hu-HU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officio vizsgálat nem terjed ki az alábbi érdemi feltétele</a:t>
            </a:r>
            <a:r>
              <a:rPr lang="hu-H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 és kizáró okokra:</a:t>
            </a:r>
            <a:endParaRPr lang="hu-H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jdonság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egyéni jelleg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KIZÁRÓ OKOK: </a:t>
            </a:r>
            <a:endParaRPr lang="hu-HU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a külső jellegzetesség, amely kizárólag a termék műszaki rendeltetésének következménye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a külső jellegzetesség, amelyet szükségképpen pontosan ugyanabban a formában és méretben kell megvalósítani ahhoz, hogy a minta szerinti termék szerkezetileg összekapcsolható legyen egy másik termékkel, vagy elhelyezhető legyen benne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ha ütközik az elsőbbség időpontját követően nyilvánosságra jutott olyan mintával, amelyre korábbi elsőbbséggel adtak mintaoltalmat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ha megkülönböztetésre alkalmas olyan megjelölést használ, amely másnak korábbi iparjogvédelmi jogába ütközne, vagy amelyet más korábbtól fogva ténylegesen használ belföldön, feltéve, hogy a megjelölésnek a mintában való használata a korábbi használó hozzájárulása hiányában jogszabályba ütközne.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hu-H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más korábbi szerzői jogát sérti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endParaRPr lang="hu-H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77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D5DCBC56-C7AE-1861-6D0B-347258C7D7D4}"/>
              </a:ext>
            </a:extLst>
          </p:cNvPr>
          <p:cNvSpPr txBox="1"/>
          <p:nvPr/>
        </p:nvSpPr>
        <p:spPr>
          <a:xfrm>
            <a:off x="838200" y="954639"/>
            <a:ext cx="10374086" cy="3654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endParaRPr lang="hu-HU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hu-HU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mintaoltalomhoz való jog</a:t>
            </a:r>
          </a:p>
          <a:p>
            <a:pPr lvl="0">
              <a:lnSpc>
                <a:spcPct val="115000"/>
              </a:lnSpc>
            </a:pPr>
            <a:endParaRPr lang="hu-HU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Fmtv. 11. § nyitó szövegrészében a „mintát mintaoltalomban kell részesíteni” szövegrész helyébe a „mintaoltalomhoz való jog akkor illeti meg a mintaoltalmi igény jogosultját” szöveg</a:t>
            </a:r>
            <a:endParaRPr lang="hu-HU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endParaRPr lang="hu-HU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hu-HU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mintaoltalomhoz való jog akkor illeti meg a mintaoltalmi igény jogosultját, ha a minta</a:t>
            </a:r>
          </a:p>
          <a:p>
            <a:pPr lvl="0">
              <a:lnSpc>
                <a:spcPct val="115000"/>
              </a:lnSpc>
            </a:pPr>
            <a:r>
              <a:rPr lang="hu-HU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kielégíti az 1–5. §-ban meghatározott követelményeket,</a:t>
            </a:r>
          </a:p>
          <a:p>
            <a:pPr lvl="0">
              <a:lnSpc>
                <a:spcPct val="115000"/>
              </a:lnSpc>
            </a:pP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nincs kizárva az oltalomból a 6–10. § alapján, és</a:t>
            </a:r>
          </a:p>
          <a:p>
            <a:pPr lvl="0">
              <a:lnSpc>
                <a:spcPct val="115000"/>
              </a:lnSpc>
            </a:pPr>
            <a:r>
              <a:rPr lang="hu-H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c) bejelentése megfelel az e törvényben megszabott feltételeknek.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endParaRPr lang="hu-H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76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Danubia_theme_new">
      <a:dk1>
        <a:srgbClr val="3F3F3F"/>
      </a:dk1>
      <a:lt1>
        <a:srgbClr val="FFFFFF"/>
      </a:lt1>
      <a:dk2>
        <a:srgbClr val="A61A2F"/>
      </a:dk2>
      <a:lt2>
        <a:srgbClr val="E7E6E6"/>
      </a:lt2>
      <a:accent1>
        <a:srgbClr val="A61A2F"/>
      </a:accent1>
      <a:accent2>
        <a:srgbClr val="7C1323"/>
      </a:accent2>
      <a:accent3>
        <a:srgbClr val="D8D8D8"/>
      </a:accent3>
      <a:accent4>
        <a:srgbClr val="8B8B8B"/>
      </a:accent4>
      <a:accent5>
        <a:srgbClr val="5F0514"/>
      </a:accent5>
      <a:accent6>
        <a:srgbClr val="2C0209"/>
      </a:accent6>
      <a:hlink>
        <a:srgbClr val="0C0C0C"/>
      </a:hlink>
      <a:folHlink>
        <a:srgbClr val="171616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1174</Words>
  <Application>Microsoft Office PowerPoint</Application>
  <PresentationFormat>Widescreen</PresentationFormat>
  <Paragraphs>96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Courier New</vt:lpstr>
      <vt:lpstr>Office-téma</vt:lpstr>
      <vt:lpstr>PowerPoint Presentation</vt:lpstr>
      <vt:lpstr>EU Design Reform</vt:lpstr>
      <vt:lpstr>Változások</vt:lpstr>
      <vt:lpstr>PowerPoint Presentation</vt:lpstr>
      <vt:lpstr>A magyar formatervezési minta törvény módosulása 2024. január 1-től </vt:lpstr>
      <vt:lpstr>2024. január 1-től hatályos változások</vt:lpstr>
      <vt:lpstr>Az érdemi vizsgálat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mrdanieltoth@outlook.hu</dc:creator>
  <cp:lastModifiedBy>GROF, Palma /HU</cp:lastModifiedBy>
  <cp:revision>209</cp:revision>
  <dcterms:created xsi:type="dcterms:W3CDTF">2020-01-10T19:13:50Z</dcterms:created>
  <dcterms:modified xsi:type="dcterms:W3CDTF">2024-09-17T06:28:10Z</dcterms:modified>
</cp:coreProperties>
</file>